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71" r:id="rId3"/>
    <p:sldId id="283" r:id="rId4"/>
    <p:sldId id="272" r:id="rId5"/>
    <p:sldId id="274" r:id="rId6"/>
    <p:sldId id="279" r:id="rId7"/>
    <p:sldId id="280" r:id="rId8"/>
    <p:sldId id="281" r:id="rId9"/>
    <p:sldId id="282" r:id="rId10"/>
    <p:sldId id="284" r:id="rId11"/>
    <p:sldId id="290" r:id="rId12"/>
    <p:sldId id="303" r:id="rId13"/>
    <p:sldId id="306" r:id="rId14"/>
    <p:sldId id="307" r:id="rId15"/>
    <p:sldId id="310" r:id="rId16"/>
    <p:sldId id="305" r:id="rId17"/>
    <p:sldId id="311" r:id="rId18"/>
    <p:sldId id="312" r:id="rId19"/>
    <p:sldId id="313" r:id="rId20"/>
    <p:sldId id="314" r:id="rId21"/>
    <p:sldId id="298" r:id="rId22"/>
    <p:sldId id="291" r:id="rId23"/>
    <p:sldId id="292" r:id="rId24"/>
    <p:sldId id="293" r:id="rId25"/>
    <p:sldId id="294" r:id="rId26"/>
    <p:sldId id="295" r:id="rId27"/>
    <p:sldId id="309" r:id="rId28"/>
    <p:sldId id="300" r:id="rId29"/>
    <p:sldId id="296" r:id="rId30"/>
    <p:sldId id="287" r:id="rId31"/>
    <p:sldId id="278" r:id="rId32"/>
    <p:sldId id="297" r:id="rId33"/>
    <p:sldId id="299" r:id="rId34"/>
    <p:sldId id="315" r:id="rId35"/>
    <p:sldId id="302" r:id="rId36"/>
    <p:sldId id="308" r:id="rId37"/>
    <p:sldId id="301" r:id="rId38"/>
    <p:sldId id="316" r:id="rId39"/>
    <p:sldId id="277" r:id="rId40"/>
    <p:sldId id="270" r:id="rId41"/>
    <p:sldId id="273" r:id="rId42"/>
    <p:sldId id="286" r:id="rId43"/>
    <p:sldId id="288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B79D4-5C61-4B67-A047-4218C64F33D5}" v="129" dt="2024-01-25T16:34:55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82139" autoAdjust="0"/>
  </p:normalViewPr>
  <p:slideViewPr>
    <p:cSldViewPr snapToGrid="0" showGuides="1">
      <p:cViewPr varScale="1">
        <p:scale>
          <a:sx n="93" d="100"/>
          <a:sy n="93" d="100"/>
        </p:scale>
        <p:origin x="498" y="96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etty" userId="d2fe4e0d-5651-4d13-8a68-5a37405efc6c" providerId="ADAL" clId="{B39B79D4-5C61-4B67-A047-4218C64F33D5}"/>
    <pc:docChg chg="undo custSel addSld delSld modSld modMainMaster">
      <pc:chgData name="James Petty" userId="d2fe4e0d-5651-4d13-8a68-5a37405efc6c" providerId="ADAL" clId="{B39B79D4-5C61-4B67-A047-4218C64F33D5}" dt="2024-01-25T16:55:42.276" v="735" actId="20577"/>
      <pc:docMkLst>
        <pc:docMk/>
      </pc:docMkLst>
      <pc:sldChg chg="addSp delSp modSp mod modClrScheme chgLayout">
        <pc:chgData name="James Petty" userId="d2fe4e0d-5651-4d13-8a68-5a37405efc6c" providerId="ADAL" clId="{B39B79D4-5C61-4B67-A047-4218C64F33D5}" dt="2024-01-25T15:19:32.326" v="126" actId="1035"/>
        <pc:sldMkLst>
          <pc:docMk/>
          <pc:sldMk cId="194438742" sldId="270"/>
        </pc:sldMkLst>
        <pc:spChg chg="mod">
          <ac:chgData name="James Petty" userId="d2fe4e0d-5651-4d13-8a68-5a37405efc6c" providerId="ADAL" clId="{B39B79D4-5C61-4B67-A047-4218C64F33D5}" dt="2024-01-25T15:19:22.484" v="72" actId="1035"/>
          <ac:spMkLst>
            <pc:docMk/>
            <pc:sldMk cId="194438742" sldId="270"/>
            <ac:spMk id="2" creationId="{ED95610F-322B-4DD1-8AA0-F9773EDD4C17}"/>
          </ac:spMkLst>
        </pc:spChg>
        <pc:spChg chg="mod">
          <ac:chgData name="James Petty" userId="d2fe4e0d-5651-4d13-8a68-5a37405efc6c" providerId="ADAL" clId="{B39B79D4-5C61-4B67-A047-4218C64F33D5}" dt="2024-01-25T15:19:29.180" v="108" actId="1035"/>
          <ac:spMkLst>
            <pc:docMk/>
            <pc:sldMk cId="194438742" sldId="270"/>
            <ac:spMk id="7" creationId="{243C9207-59EB-04DC-C4D8-A685A328FC4D}"/>
          </ac:spMkLst>
        </pc:spChg>
        <pc:picChg chg="add del mod">
          <ac:chgData name="James Petty" userId="d2fe4e0d-5651-4d13-8a68-5a37405efc6c" providerId="ADAL" clId="{B39B79D4-5C61-4B67-A047-4218C64F33D5}" dt="2024-01-25T15:08:19.924" v="7" actId="478"/>
          <ac:picMkLst>
            <pc:docMk/>
            <pc:sldMk cId="194438742" sldId="270"/>
            <ac:picMk id="4" creationId="{BA95A26E-9E93-7BEB-EE2E-8FDD229C28E0}"/>
          </ac:picMkLst>
        </pc:picChg>
        <pc:picChg chg="add mod">
          <ac:chgData name="James Petty" userId="d2fe4e0d-5651-4d13-8a68-5a37405efc6c" providerId="ADAL" clId="{B39B79D4-5C61-4B67-A047-4218C64F33D5}" dt="2024-01-25T15:19:32.326" v="126" actId="1035"/>
          <ac:picMkLst>
            <pc:docMk/>
            <pc:sldMk cId="194438742" sldId="270"/>
            <ac:picMk id="6" creationId="{8F760940-8BAB-7607-94F5-F5264399088D}"/>
          </ac:picMkLst>
        </pc:picChg>
      </pc:sldChg>
      <pc:sldChg chg="addSp delSp modSp new del mod chgLayout">
        <pc:chgData name="James Petty" userId="d2fe4e0d-5651-4d13-8a68-5a37405efc6c" providerId="ADAL" clId="{B39B79D4-5C61-4B67-A047-4218C64F33D5}" dt="2024-01-25T16:12:59.802" v="383" actId="2696"/>
        <pc:sldMkLst>
          <pc:docMk/>
          <pc:sldMk cId="34610925" sldId="271"/>
        </pc:sldMkLst>
        <pc:spChg chg="del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2" creationId="{84837D02-E318-754F-A43A-C94DFAAD881A}"/>
          </ac:spMkLst>
        </pc:spChg>
        <pc:spChg chg="add mod ord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3" creationId="{502BD433-3BCC-D651-6EA0-D10B22D7F968}"/>
          </ac:spMkLst>
        </pc:spChg>
      </pc:sldChg>
      <pc:sldChg chg="delSp modSp new mod">
        <pc:chgData name="James Petty" userId="d2fe4e0d-5651-4d13-8a68-5a37405efc6c" providerId="ADAL" clId="{B39B79D4-5C61-4B67-A047-4218C64F33D5}" dt="2024-01-25T16:55:42.276" v="735" actId="20577"/>
        <pc:sldMkLst>
          <pc:docMk/>
          <pc:sldMk cId="158319760" sldId="271"/>
        </pc:sldMkLst>
        <pc:spChg chg="mod">
          <ac:chgData name="James Petty" userId="d2fe4e0d-5651-4d13-8a68-5a37405efc6c" providerId="ADAL" clId="{B39B79D4-5C61-4B67-A047-4218C64F33D5}" dt="2024-01-25T16:55:42.276" v="735" actId="20577"/>
          <ac:spMkLst>
            <pc:docMk/>
            <pc:sldMk cId="158319760" sldId="271"/>
            <ac:spMk id="2" creationId="{9B19AB3D-FC55-EC05-59A1-32359151A7A7}"/>
          </ac:spMkLst>
        </pc:spChg>
        <pc:spChg chg="del">
          <ac:chgData name="James Petty" userId="d2fe4e0d-5651-4d13-8a68-5a37405efc6c" providerId="ADAL" clId="{B39B79D4-5C61-4B67-A047-4218C64F33D5}" dt="2024-01-25T16:55:27.059" v="623" actId="478"/>
          <ac:spMkLst>
            <pc:docMk/>
            <pc:sldMk cId="158319760" sldId="271"/>
            <ac:spMk id="3" creationId="{3C029830-CCF1-56A4-F155-F1A78AE730A1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989" v="572" actId="47"/>
        <pc:sldMkLst>
          <pc:docMk/>
          <pc:sldMk cId="1258011790" sldId="271"/>
        </pc:sldMkLst>
        <pc:spChg chg="del">
          <ac:chgData name="James Petty" userId="d2fe4e0d-5651-4d13-8a68-5a37405efc6c" providerId="ADAL" clId="{B39B79D4-5C61-4B67-A047-4218C64F33D5}" dt="2024-01-25T16:24:30.851" v="527" actId="700"/>
          <ac:spMkLst>
            <pc:docMk/>
            <pc:sldMk cId="1258011790" sldId="271"/>
            <ac:spMk id="2" creationId="{A875B0CA-7E3D-B348-1170-48C6313F4EF2}"/>
          </ac:spMkLst>
        </pc:spChg>
        <pc:spChg chg="add del mod ord">
          <ac:chgData name="James Petty" userId="d2fe4e0d-5651-4d13-8a68-5a37405efc6c" providerId="ADAL" clId="{B39B79D4-5C61-4B67-A047-4218C64F33D5}" dt="2024-01-25T16:26:18.803" v="532" actId="700"/>
          <ac:spMkLst>
            <pc:docMk/>
            <pc:sldMk cId="1258011790" sldId="271"/>
            <ac:spMk id="3" creationId="{F2F10547-8167-226A-44EC-B15D09E742A0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4" creationId="{EC964DF6-5B98-7A70-7BE9-5FD5D2AFC4DE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5" creationId="{2554F8F7-F889-C3F5-C236-7DF91626C3C4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6" creationId="{ED95B7EF-0DF3-DC23-D63B-C89FBD1F967C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7" creationId="{59E55258-D6DE-4AED-0AEF-3E003CD2B171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8" creationId="{B3C59894-F3CE-EA98-6FC3-E885077ECC00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9" creationId="{46F17D97-8CE9-F083-0F40-D81B7C34A9E6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0" creationId="{25044387-9D64-18B0-32B5-CF842F0D9015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1" creationId="{44C913F9-9D5F-AEDA-99E6-CAC478833527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2" creationId="{7F5AAA0C-954B-FD8C-EC81-379DE6CA8D48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3" creationId="{AB619950-C977-0E63-4715-D4ACCF1F4577}"/>
          </ac:spMkLst>
        </pc:spChg>
        <pc:spChg chg="add del mod ord">
          <ac:chgData name="James Petty" userId="d2fe4e0d-5651-4d13-8a68-5a37405efc6c" providerId="ADAL" clId="{B39B79D4-5C61-4B67-A047-4218C64F33D5}" dt="2024-01-25T16:27:58.536" v="545" actId="26606"/>
          <ac:spMkLst>
            <pc:docMk/>
            <pc:sldMk cId="1258011790" sldId="271"/>
            <ac:spMk id="14" creationId="{E245F5B9-0ABB-F6BB-E2C2-9B05AD87EA26}"/>
          </ac:spMkLst>
        </pc:spChg>
        <pc:spChg chg="add mod ord">
          <ac:chgData name="James Petty" userId="d2fe4e0d-5651-4d13-8a68-5a37405efc6c" providerId="ADAL" clId="{B39B79D4-5C61-4B67-A047-4218C64F33D5}" dt="2024-01-25T16:28:23.989" v="568" actId="27636"/>
          <ac:spMkLst>
            <pc:docMk/>
            <pc:sldMk cId="1258011790" sldId="271"/>
            <ac:spMk id="15" creationId="{D7ACE72B-1194-3306-5DB6-3430C301BBB8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6" creationId="{D0F96629-81A8-29F6-9B41-86A750156995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7" creationId="{472DBD89-1038-147B-3419-2A98800881EC}"/>
          </ac:spMkLst>
        </pc:spChg>
        <pc:spChg chg="add del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9" creationId="{4129946E-189A-4B02-BE79-CB64003C4DF9}"/>
          </ac:spMkLst>
        </pc:spChg>
      </pc:sldChg>
      <pc:sldChg chg="addSp modSp new del mod chgLayout">
        <pc:chgData name="James Petty" userId="d2fe4e0d-5651-4d13-8a68-5a37405efc6c" providerId="ADAL" clId="{B39B79D4-5C61-4B67-A047-4218C64F33D5}" dt="2024-01-25T16:20:08.985" v="498" actId="47"/>
        <pc:sldMkLst>
          <pc:docMk/>
          <pc:sldMk cId="2786222027" sldId="271"/>
        </pc:sldMkLst>
        <pc:spChg chg="mod ord">
          <ac:chgData name="James Petty" userId="d2fe4e0d-5651-4d13-8a68-5a37405efc6c" providerId="ADAL" clId="{B39B79D4-5C61-4B67-A047-4218C64F33D5}" dt="2024-01-25T16:17:36.766" v="432" actId="20577"/>
          <ac:spMkLst>
            <pc:docMk/>
            <pc:sldMk cId="2786222027" sldId="271"/>
            <ac:spMk id="2" creationId="{9C9E7B6C-6707-6399-2A18-2394FF52739D}"/>
          </ac:spMkLst>
        </pc:spChg>
        <pc:spChg chg="add mod ord">
          <ac:chgData name="James Petty" userId="d2fe4e0d-5651-4d13-8a68-5a37405efc6c" providerId="ADAL" clId="{B39B79D4-5C61-4B67-A047-4218C64F33D5}" dt="2024-01-25T16:17:31.982" v="416" actId="700"/>
          <ac:spMkLst>
            <pc:docMk/>
            <pc:sldMk cId="2786222027" sldId="271"/>
            <ac:spMk id="3" creationId="{42A937F1-02DA-21D7-6F6D-9BBA8130213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31:18.394" v="607" actId="47"/>
        <pc:sldMkLst>
          <pc:docMk/>
          <pc:sldMk cId="4249729356" sldId="271"/>
        </pc:sldMkLst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2" creationId="{1C70E437-0EFD-D52A-80AB-2F813C481AF1}"/>
          </ac:spMkLst>
        </pc:spChg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3" creationId="{6852A772-96DB-C714-8B1B-FB10A1222A6F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4" creationId="{DD0EF44F-C935-CF1F-D98C-795A01B895D1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5" creationId="{3E139003-063A-F1C1-A03B-903460F9EBF9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6" creationId="{AA3581DB-8F51-F6CA-98C9-DC4144C22737}"/>
          </ac:spMkLst>
        </pc:spChg>
        <pc:spChg chg="add mod ord">
          <ac:chgData name="James Petty" userId="d2fe4e0d-5651-4d13-8a68-5a37405efc6c" providerId="ADAL" clId="{B39B79D4-5C61-4B67-A047-4218C64F33D5}" dt="2024-01-25T16:31:12.130" v="606" actId="20577"/>
          <ac:spMkLst>
            <pc:docMk/>
            <pc:sldMk cId="4249729356" sldId="271"/>
            <ac:spMk id="7" creationId="{2D66349C-BA32-81F1-85EC-CFE519EAB227}"/>
          </ac:spMkLst>
        </pc:spChg>
        <pc:spChg chg="add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8" creationId="{B5EBD1C8-26E9-6DCF-01AE-7796E775A3FA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2.459" v="516" actId="47"/>
        <pc:sldMkLst>
          <pc:docMk/>
          <pc:sldMk cId="374322546" sldId="272"/>
        </pc:sldMkLst>
        <pc:spChg chg="del">
          <ac:chgData name="James Petty" userId="d2fe4e0d-5651-4d13-8a68-5a37405efc6c" providerId="ADAL" clId="{B39B79D4-5C61-4B67-A047-4218C64F33D5}" dt="2024-01-25T16:13:49.664" v="386" actId="700"/>
          <ac:spMkLst>
            <pc:docMk/>
            <pc:sldMk cId="374322546" sldId="272"/>
            <ac:spMk id="2" creationId="{15A38B9F-D43C-7116-1EE5-9C90D3F0BCBF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3" creationId="{DFAFA6B7-F06A-7536-FAD1-414F522D028C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4" creationId="{94E63C0B-D6D0-57B0-A489-124659581736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5" creationId="{93476FBB-4D57-470D-47D6-D426EF0C79C2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6" creationId="{A34DB72D-05B6-4B53-99BD-98FAA2ACBA88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7" creationId="{861AFCD5-6B37-CEC7-D460-5477541B800C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8" creationId="{65AA0208-8932-315F-57B8-2D9212F7817B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270" v="571" actId="47"/>
        <pc:sldMkLst>
          <pc:docMk/>
          <pc:sldMk cId="2129951694" sldId="272"/>
        </pc:sldMkLst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2" creationId="{FC5EB940-7AEF-DA10-0B00-F994B449B2FF}"/>
          </ac:spMkLst>
        </pc:spChg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3" creationId="{BF043F25-09F3-1BF5-FF52-B2038EC7046B}"/>
          </ac:spMkLst>
        </pc:spChg>
        <pc:spChg chg="del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4" creationId="{776B18CB-1244-A3C5-3A46-06222DAE3944}"/>
          </ac:spMkLst>
        </pc:spChg>
        <pc:spChg chg="add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5" creationId="{D2CF40E6-4B69-D5B6-37E4-DB7D486CC67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1.526" v="515" actId="47"/>
        <pc:sldMkLst>
          <pc:docMk/>
          <pc:sldMk cId="2199640647" sldId="273"/>
        </pc:sldMkLst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2" creationId="{8D392DDA-8D4E-042C-41D2-03CF17FA3D99}"/>
          </ac:spMkLst>
        </pc:spChg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3" creationId="{20A6545D-EC89-D45A-C6DB-5060442183F5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4" creationId="{84DE08EE-D4E8-A547-40AB-2F1E5C8F46DA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5" creationId="{C18EED36-45CE-4EFB-BCF7-932CC3E1DD56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6" creationId="{0B060BB6-87F0-A57B-5DA6-C4B9E2077A3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7" creationId="{3E7833E8-6C81-08F1-CC8B-604B198C720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8" creationId="{E8B1007C-6F04-6F3B-F538-F2A913BC34FD}"/>
          </ac:spMkLst>
        </pc:spChg>
      </pc:sldChg>
      <pc:sldMasterChg chg="addSp delSp modSp mod addSldLayout delSldLayout modSldLayout">
        <pc:chgData name="James Petty" userId="d2fe4e0d-5651-4d13-8a68-5a37405efc6c" providerId="ADAL" clId="{B39B79D4-5C61-4B67-A047-4218C64F33D5}" dt="2024-01-25T16:34:55.170" v="622" actId="113"/>
        <pc:sldMasterMkLst>
          <pc:docMk/>
          <pc:sldMasterMk cId="306822565" sldId="2147483648"/>
        </pc:sldMasterMkLst>
        <pc:spChg chg="add mod">
          <ac:chgData name="James Petty" userId="d2fe4e0d-5651-4d13-8a68-5a37405efc6c" providerId="ADAL" clId="{B39B79D4-5C61-4B67-A047-4218C64F33D5}" dt="2024-01-25T15:45:48.166" v="176" actId="20577"/>
          <ac:spMkLst>
            <pc:docMk/>
            <pc:sldMasterMk cId="306822565" sldId="2147483648"/>
            <ac:spMk id="4" creationId="{A737BFD9-1464-4228-FCE9-787B77E2F4BB}"/>
          </ac:spMkLst>
        </pc:spChg>
        <pc:spChg chg="del mod">
          <ac:chgData name="James Petty" userId="d2fe4e0d-5651-4d13-8a68-5a37405efc6c" providerId="ADAL" clId="{B39B79D4-5C61-4B67-A047-4218C64F33D5}" dt="2024-01-25T16:24:13.860" v="524" actId="478"/>
          <ac:spMkLst>
            <pc:docMk/>
            <pc:sldMasterMk cId="306822565" sldId="2147483648"/>
            <ac:spMk id="5" creationId="{87A090DB-6B33-772F-1523-2CFF8DD006E8}"/>
          </ac:spMkLst>
        </pc:spChg>
        <pc:spChg chg="del mod">
          <ac:chgData name="James Petty" userId="d2fe4e0d-5651-4d13-8a68-5a37405efc6c" providerId="ADAL" clId="{B39B79D4-5C61-4B67-A047-4218C64F33D5}" dt="2024-01-25T16:29:05.475" v="574" actId="478"/>
          <ac:spMkLst>
            <pc:docMk/>
            <pc:sldMasterMk cId="306822565" sldId="2147483648"/>
            <ac:spMk id="7" creationId="{B21AF33D-A31C-0EB5-6DDD-2980CD20018F}"/>
          </ac:spMkLst>
        </pc:spChg>
        <pc:picChg chg="mod">
          <ac:chgData name="James Petty" userId="d2fe4e0d-5651-4d13-8a68-5a37405efc6c" providerId="ADAL" clId="{B39B79D4-5C61-4B67-A047-4218C64F33D5}" dt="2024-01-25T15:49:54.625" v="184" actId="166"/>
          <ac:picMkLst>
            <pc:docMk/>
            <pc:sldMasterMk cId="306822565" sldId="2147483648"/>
            <ac:picMk id="2" creationId="{8BC9188D-0421-911F-9F07-68606BC9BD12}"/>
          </ac:picMkLst>
        </pc:picChg>
        <pc:picChg chg="add mod">
          <ac:chgData name="James Petty" userId="d2fe4e0d-5651-4d13-8a68-5a37405efc6c" providerId="ADAL" clId="{B39B79D4-5C61-4B67-A047-4218C64F33D5}" dt="2024-01-25T15:48:41.006" v="183" actId="1076"/>
          <ac:picMkLst>
            <pc:docMk/>
            <pc:sldMasterMk cId="306822565" sldId="2147483648"/>
            <ac:picMk id="6" creationId="{EDC90464-A84D-2C36-9921-169F53A0B11D}"/>
          </ac:picMkLst>
        </pc:picChg>
        <pc:sldLayoutChg chg="modSp mod">
          <pc:chgData name="James Petty" userId="d2fe4e0d-5651-4d13-8a68-5a37405efc6c" providerId="ADAL" clId="{B39B79D4-5C61-4B67-A047-4218C64F33D5}" dt="2024-01-25T15:50:33.241" v="185" actId="167"/>
          <pc:sldLayoutMkLst>
            <pc:docMk/>
            <pc:sldMasterMk cId="306822565" sldId="2147483648"/>
            <pc:sldLayoutMk cId="2631427968" sldId="2147483649"/>
          </pc:sldLayoutMkLst>
          <pc:grpChg chg="ord">
            <ac:chgData name="James Petty" userId="d2fe4e0d-5651-4d13-8a68-5a37405efc6c" providerId="ADAL" clId="{B39B79D4-5C61-4B67-A047-4218C64F33D5}" dt="2024-01-25T15:50:33.241" v="185" actId="167"/>
            <ac:grpSpMkLst>
              <pc:docMk/>
              <pc:sldMasterMk cId="306822565" sldId="2147483648"/>
              <pc:sldLayoutMk cId="2631427968" sldId="2147483649"/>
              <ac:grpSpMk id="4" creationId="{75E41935-A6BA-C59A-85AA-973BED0C276C}"/>
            </ac:grpSpMkLst>
          </pc:grpChg>
        </pc:sldLayoutChg>
        <pc:sldLayoutChg chg="addSp delSp modSp mod">
          <pc:chgData name="James Petty" userId="d2fe4e0d-5651-4d13-8a68-5a37405efc6c" providerId="ADAL" clId="{B39B79D4-5C61-4B67-A047-4218C64F33D5}" dt="2024-01-25T16:31:36.180" v="609" actId="207"/>
          <pc:sldLayoutMkLst>
            <pc:docMk/>
            <pc:sldMasterMk cId="306822565" sldId="2147483648"/>
            <pc:sldLayoutMk cId="3845294658" sldId="2147483650"/>
          </pc:sldLayoutMkLst>
          <pc:spChg chg="add del mod">
            <ac:chgData name="James Petty" userId="d2fe4e0d-5651-4d13-8a68-5a37405efc6c" providerId="ADAL" clId="{B39B79D4-5C61-4B67-A047-4218C64F33D5}" dt="2024-01-25T15:52:29.777" v="285"/>
            <ac:spMkLst>
              <pc:docMk/>
              <pc:sldMasterMk cId="306822565" sldId="2147483648"/>
              <pc:sldLayoutMk cId="3845294658" sldId="2147483650"/>
              <ac:spMk id="2" creationId="{4FA5D030-94E8-0BD4-B449-396872FF4358}"/>
            </ac:spMkLst>
          </pc:spChg>
          <pc:spChg chg="add del">
            <ac:chgData name="James Petty" userId="d2fe4e0d-5651-4d13-8a68-5a37405efc6c" providerId="ADAL" clId="{B39B79D4-5C61-4B67-A047-4218C64F33D5}" dt="2024-01-25T16:16:09.030" v="395" actId="11529"/>
            <ac:spMkLst>
              <pc:docMk/>
              <pc:sldMasterMk cId="306822565" sldId="2147483648"/>
              <pc:sldLayoutMk cId="3845294658" sldId="2147483650"/>
              <ac:spMk id="2" creationId="{7B8DC363-F157-A52A-8237-28D886B8AC9A}"/>
            </ac:spMkLst>
          </pc:spChg>
          <pc:spChg chg="add mod">
            <ac:chgData name="James Petty" userId="d2fe4e0d-5651-4d13-8a68-5a37405efc6c" providerId="ADAL" clId="{B39B79D4-5C61-4B67-A047-4218C64F33D5}" dt="2024-01-25T16:21:27.301" v="503" actId="207"/>
            <ac:spMkLst>
              <pc:docMk/>
              <pc:sldMasterMk cId="306822565" sldId="2147483648"/>
              <pc:sldLayoutMk cId="3845294658" sldId="2147483650"/>
              <ac:spMk id="3" creationId="{0924E4FC-5965-0866-ABE5-FCF5ACA99BD4}"/>
            </ac:spMkLst>
          </pc:spChg>
          <pc:spChg chg="mod">
            <ac:chgData name="James Petty" userId="d2fe4e0d-5651-4d13-8a68-5a37405efc6c" providerId="ADAL" clId="{B39B79D4-5C61-4B67-A047-4218C64F33D5}" dt="2024-01-25T16:31:36.180" v="609" actId="207"/>
            <ac:spMkLst>
              <pc:docMk/>
              <pc:sldMasterMk cId="306822565" sldId="2147483648"/>
              <pc:sldLayoutMk cId="3845294658" sldId="2147483650"/>
              <ac:spMk id="6" creationId="{2D3504F6-8EDE-4217-910B-79DB465C12C3}"/>
            </ac:spMkLst>
          </pc:spChg>
          <pc:spChg chg="add mod">
            <ac:chgData name="James Petty" userId="d2fe4e0d-5651-4d13-8a68-5a37405efc6c" providerId="ADAL" clId="{B39B79D4-5C61-4B67-A047-4218C64F33D5}" dt="2024-01-25T16:19:20.158" v="472"/>
            <ac:spMkLst>
              <pc:docMk/>
              <pc:sldMasterMk cId="306822565" sldId="2147483648"/>
              <pc:sldLayoutMk cId="3845294658" sldId="2147483650"/>
              <ac:spMk id="25" creationId="{0E4913D5-50CF-76F6-2AB4-8F894A7B2747}"/>
            </ac:spMkLst>
          </pc:spChg>
          <pc:spChg chg="add del mod">
            <ac:chgData name="James Petty" userId="d2fe4e0d-5651-4d13-8a68-5a37405efc6c" providerId="ADAL" clId="{B39B79D4-5C61-4B67-A047-4218C64F33D5}" dt="2024-01-25T15:54:00.292" v="292" actId="478"/>
            <ac:spMkLst>
              <pc:docMk/>
              <pc:sldMasterMk cId="306822565" sldId="2147483648"/>
              <pc:sldLayoutMk cId="3845294658" sldId="2147483650"/>
              <ac:spMk id="26" creationId="{C8881703-0FE1-B2E2-AFD3-7DF829CFE6C9}"/>
            </ac:spMkLst>
          </pc:spChg>
          <pc:spChg chg="add del mod">
            <ac:chgData name="James Petty" userId="d2fe4e0d-5651-4d13-8a68-5a37405efc6c" providerId="ADAL" clId="{B39B79D4-5C61-4B67-A047-4218C64F33D5}" dt="2024-01-25T16:16:02.142" v="394" actId="478"/>
            <ac:spMkLst>
              <pc:docMk/>
              <pc:sldMasterMk cId="306822565" sldId="2147483648"/>
              <pc:sldLayoutMk cId="3845294658" sldId="2147483650"/>
              <ac:spMk id="27" creationId="{A5CE1300-3929-6266-0927-C2790F5D0108}"/>
            </ac:spMkLst>
          </pc:spChg>
          <pc:picChg chg="add del">
            <ac:chgData name="James Petty" userId="d2fe4e0d-5651-4d13-8a68-5a37405efc6c" providerId="ADAL" clId="{B39B79D4-5C61-4B67-A047-4218C64F33D5}" dt="2024-01-25T15:53:17.015" v="289" actId="22"/>
            <ac:picMkLst>
              <pc:docMk/>
              <pc:sldMasterMk cId="306822565" sldId="2147483648"/>
              <pc:sldLayoutMk cId="3845294658" sldId="2147483650"/>
              <ac:picMk id="25" creationId="{9B2B9C19-A96B-3342-92E3-4A75A56D763B}"/>
            </ac:picMkLst>
          </pc:picChg>
        </pc:sldLayoutChg>
        <pc:sldLayoutChg chg="addSp delSp modSp mod">
          <pc:chgData name="James Petty" userId="d2fe4e0d-5651-4d13-8a68-5a37405efc6c" providerId="ADAL" clId="{B39B79D4-5C61-4B67-A047-4218C64F33D5}" dt="2024-01-25T16:31:40.443" v="610" actId="207"/>
          <pc:sldLayoutMkLst>
            <pc:docMk/>
            <pc:sldMasterMk cId="306822565" sldId="2147483648"/>
            <pc:sldLayoutMk cId="3449852787" sldId="2147483651"/>
          </pc:sldLayoutMkLst>
          <pc:spChg chg="add del mod">
            <ac:chgData name="James Petty" userId="d2fe4e0d-5651-4d13-8a68-5a37405efc6c" providerId="ADAL" clId="{B39B79D4-5C61-4B67-A047-4218C64F33D5}" dt="2024-01-25T16:16:24.781" v="400" actId="478"/>
            <ac:spMkLst>
              <pc:docMk/>
              <pc:sldMasterMk cId="306822565" sldId="2147483648"/>
              <pc:sldLayoutMk cId="3449852787" sldId="2147483651"/>
              <ac:spMk id="2" creationId="{C733DD1E-27D7-E3BE-0253-BC87B1F12FE4}"/>
            </ac:spMkLst>
          </pc:spChg>
          <pc:spChg chg="add mod">
            <ac:chgData name="James Petty" userId="d2fe4e0d-5651-4d13-8a68-5a37405efc6c" providerId="ADAL" clId="{B39B79D4-5C61-4B67-A047-4218C64F33D5}" dt="2024-01-25T16:21:31.311" v="504" actId="207"/>
            <ac:spMkLst>
              <pc:docMk/>
              <pc:sldMasterMk cId="306822565" sldId="2147483648"/>
              <pc:sldLayoutMk cId="3449852787" sldId="2147483651"/>
              <ac:spMk id="3" creationId="{4A695162-40C1-C894-1E34-62B2690F2B31}"/>
            </ac:spMkLst>
          </pc:spChg>
          <pc:spChg chg="add mod">
            <ac:chgData name="James Petty" userId="d2fe4e0d-5651-4d13-8a68-5a37405efc6c" providerId="ADAL" clId="{B39B79D4-5C61-4B67-A047-4218C64F33D5}" dt="2024-01-25T16:31:40.443" v="610" actId="207"/>
            <ac:spMkLst>
              <pc:docMk/>
              <pc:sldMasterMk cId="306822565" sldId="2147483648"/>
              <pc:sldLayoutMk cId="3449852787" sldId="2147483651"/>
              <ac:spMk id="4" creationId="{72C930D0-80DD-075B-7012-F7DC64864154}"/>
            </ac:spMkLst>
          </pc:spChg>
        </pc:sldLayoutChg>
        <pc:sldLayoutChg chg="del">
          <pc:chgData name="James Petty" userId="d2fe4e0d-5651-4d13-8a68-5a37405efc6c" providerId="ADAL" clId="{B39B79D4-5C61-4B67-A047-4218C64F33D5}" dt="2024-01-25T15:58:51.842" v="376" actId="2696"/>
          <pc:sldLayoutMkLst>
            <pc:docMk/>
            <pc:sldMasterMk cId="306822565" sldId="2147483648"/>
            <pc:sldLayoutMk cId="4087852120" sldId="2147483652"/>
          </pc:sldLayoutMkLst>
        </pc:sldLayoutChg>
        <pc:sldLayoutChg chg="addSp delSp modSp mod">
          <pc:chgData name="James Petty" userId="d2fe4e0d-5651-4d13-8a68-5a37405efc6c" providerId="ADAL" clId="{B39B79D4-5C61-4B67-A047-4218C64F33D5}" dt="2024-01-25T16:31:45.318" v="611" actId="207"/>
          <pc:sldLayoutMkLst>
            <pc:docMk/>
            <pc:sldMasterMk cId="306822565" sldId="2147483648"/>
            <pc:sldLayoutMk cId="276149728" sldId="2147483653"/>
          </pc:sldLayoutMkLst>
          <pc:spChg chg="add del mod">
            <ac:chgData name="James Petty" userId="d2fe4e0d-5651-4d13-8a68-5a37405efc6c" providerId="ADAL" clId="{B39B79D4-5C61-4B67-A047-4218C64F33D5}" dt="2024-01-25T16:16:36.502" v="402" actId="478"/>
            <ac:spMkLst>
              <pc:docMk/>
              <pc:sldMasterMk cId="306822565" sldId="2147483648"/>
              <pc:sldLayoutMk cId="276149728" sldId="2147483653"/>
              <ac:spMk id="2" creationId="{4F9FB7FC-CD9E-D6C5-BF61-540F96DDB773}"/>
            </ac:spMkLst>
          </pc:spChg>
          <pc:spChg chg="add mod">
            <ac:chgData name="James Petty" userId="d2fe4e0d-5651-4d13-8a68-5a37405efc6c" providerId="ADAL" clId="{B39B79D4-5C61-4B67-A047-4218C64F33D5}" dt="2024-01-25T16:23:39.810" v="517" actId="207"/>
            <ac:spMkLst>
              <pc:docMk/>
              <pc:sldMasterMk cId="306822565" sldId="2147483648"/>
              <pc:sldLayoutMk cId="276149728" sldId="2147483653"/>
              <ac:spMk id="3" creationId="{F5528A7B-8F36-BCD5-EB88-CE71FB138520}"/>
            </ac:spMkLst>
          </pc:spChg>
          <pc:spChg chg="add mod">
            <ac:chgData name="James Petty" userId="d2fe4e0d-5651-4d13-8a68-5a37405efc6c" providerId="ADAL" clId="{B39B79D4-5C61-4B67-A047-4218C64F33D5}" dt="2024-01-25T16:31:45.318" v="611" actId="207"/>
            <ac:spMkLst>
              <pc:docMk/>
              <pc:sldMasterMk cId="306822565" sldId="2147483648"/>
              <pc:sldLayoutMk cId="276149728" sldId="2147483653"/>
              <ac:spMk id="4" creationId="{4C924AE6-77D0-6A32-BB61-3F1F1063A61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1:50.600" v="612" actId="207"/>
          <pc:sldLayoutMkLst>
            <pc:docMk/>
            <pc:sldMasterMk cId="306822565" sldId="2147483648"/>
            <pc:sldLayoutMk cId="3258909250" sldId="2147483654"/>
          </pc:sldLayoutMkLst>
          <pc:spChg chg="add mod">
            <ac:chgData name="James Petty" userId="d2fe4e0d-5651-4d13-8a68-5a37405efc6c" providerId="ADAL" clId="{B39B79D4-5C61-4B67-A047-4218C64F33D5}" dt="2024-01-25T16:31:50.600" v="612" actId="207"/>
            <ac:spMkLst>
              <pc:docMk/>
              <pc:sldMasterMk cId="306822565" sldId="2147483648"/>
              <pc:sldLayoutMk cId="3258909250" sldId="2147483654"/>
              <ac:spMk id="2" creationId="{E443B165-ECAF-619E-A68C-F32C4416CEA3}"/>
            </ac:spMkLst>
          </pc:spChg>
          <pc:spChg chg="add mod">
            <ac:chgData name="James Petty" userId="d2fe4e0d-5651-4d13-8a68-5a37405efc6c" providerId="ADAL" clId="{B39B79D4-5C61-4B67-A047-4218C64F33D5}" dt="2024-01-25T16:23:48.291" v="518"/>
            <ac:spMkLst>
              <pc:docMk/>
              <pc:sldMasterMk cId="306822565" sldId="2147483648"/>
              <pc:sldLayoutMk cId="3258909250" sldId="2147483654"/>
              <ac:spMk id="3" creationId="{C904DFE7-A742-D8FD-6DBB-EB753C5CEE22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5.256" v="613" actId="207"/>
          <pc:sldLayoutMkLst>
            <pc:docMk/>
            <pc:sldMasterMk cId="306822565" sldId="2147483648"/>
            <pc:sldLayoutMk cId="376985894" sldId="2147483655"/>
          </pc:sldLayoutMkLst>
          <pc:spChg chg="add del mod">
            <ac:chgData name="James Petty" userId="d2fe4e0d-5651-4d13-8a68-5a37405efc6c" providerId="ADAL" clId="{B39B79D4-5C61-4B67-A047-4218C64F33D5}" dt="2024-01-25T16:16:48.557" v="405" actId="478"/>
            <ac:spMkLst>
              <pc:docMk/>
              <pc:sldMasterMk cId="306822565" sldId="2147483648"/>
              <pc:sldLayoutMk cId="376985894" sldId="2147483655"/>
              <ac:spMk id="2" creationId="{4C4E97CF-DD86-045C-1E21-8CDDDA15AC0E}"/>
            </ac:spMkLst>
          </pc:spChg>
          <pc:spChg chg="add mod">
            <ac:chgData name="James Petty" userId="d2fe4e0d-5651-4d13-8a68-5a37405efc6c" providerId="ADAL" clId="{B39B79D4-5C61-4B67-A047-4218C64F33D5}" dt="2024-01-25T16:23:52.070" v="519" actId="207"/>
            <ac:spMkLst>
              <pc:docMk/>
              <pc:sldMasterMk cId="306822565" sldId="2147483648"/>
              <pc:sldLayoutMk cId="376985894" sldId="2147483655"/>
              <ac:spMk id="3" creationId="{D0B6815D-2F29-945D-3464-0CC04A4BDD9C}"/>
            </ac:spMkLst>
          </pc:spChg>
          <pc:spChg chg="add mod">
            <ac:chgData name="James Petty" userId="d2fe4e0d-5651-4d13-8a68-5a37405efc6c" providerId="ADAL" clId="{B39B79D4-5C61-4B67-A047-4218C64F33D5}" dt="2024-01-25T16:31:55.256" v="613" actId="207"/>
            <ac:spMkLst>
              <pc:docMk/>
              <pc:sldMasterMk cId="306822565" sldId="2147483648"/>
              <pc:sldLayoutMk cId="376985894" sldId="2147483655"/>
              <ac:spMk id="5" creationId="{F076F1D8-FF55-2842-0A94-7A72939057A8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8.508" v="614" actId="207"/>
          <pc:sldLayoutMkLst>
            <pc:docMk/>
            <pc:sldMasterMk cId="306822565" sldId="2147483648"/>
            <pc:sldLayoutMk cId="2578147275" sldId="2147483656"/>
          </pc:sldLayoutMkLst>
          <pc:spChg chg="add del mod">
            <ac:chgData name="James Petty" userId="d2fe4e0d-5651-4d13-8a68-5a37405efc6c" providerId="ADAL" clId="{B39B79D4-5C61-4B67-A047-4218C64F33D5}" dt="2024-01-25T16:16:56.653" v="408" actId="478"/>
            <ac:spMkLst>
              <pc:docMk/>
              <pc:sldMasterMk cId="306822565" sldId="2147483648"/>
              <pc:sldLayoutMk cId="2578147275" sldId="2147483656"/>
              <ac:spMk id="2" creationId="{7BC5030F-AC54-3CCE-C49B-3E140E2C54B2}"/>
            </ac:spMkLst>
          </pc:spChg>
          <pc:spChg chg="add mod">
            <ac:chgData name="James Petty" userId="d2fe4e0d-5651-4d13-8a68-5a37405efc6c" providerId="ADAL" clId="{B39B79D4-5C61-4B67-A047-4218C64F33D5}" dt="2024-01-25T16:23:54.959" v="520" actId="207"/>
            <ac:spMkLst>
              <pc:docMk/>
              <pc:sldMasterMk cId="306822565" sldId="2147483648"/>
              <pc:sldLayoutMk cId="2578147275" sldId="2147483656"/>
              <ac:spMk id="3" creationId="{F2C98A8C-A243-F1B0-CF7C-A8504A15F522}"/>
            </ac:spMkLst>
          </pc:spChg>
          <pc:spChg chg="add mod">
            <ac:chgData name="James Petty" userId="d2fe4e0d-5651-4d13-8a68-5a37405efc6c" providerId="ADAL" clId="{B39B79D4-5C61-4B67-A047-4218C64F33D5}" dt="2024-01-25T16:31:58.508" v="614" actId="207"/>
            <ac:spMkLst>
              <pc:docMk/>
              <pc:sldMasterMk cId="306822565" sldId="2147483648"/>
              <pc:sldLayoutMk cId="2578147275" sldId="2147483656"/>
              <ac:spMk id="4" creationId="{96052890-F062-A301-BC29-834B47D1326D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02.945" v="615" actId="207"/>
          <pc:sldLayoutMkLst>
            <pc:docMk/>
            <pc:sldMasterMk cId="306822565" sldId="2147483648"/>
            <pc:sldLayoutMk cId="3013274392" sldId="2147483658"/>
          </pc:sldLayoutMkLst>
          <pc:spChg chg="add mod">
            <ac:chgData name="James Petty" userId="d2fe4e0d-5651-4d13-8a68-5a37405efc6c" providerId="ADAL" clId="{B39B79D4-5C61-4B67-A047-4218C64F33D5}" dt="2024-01-25T16:32:02.945" v="615" actId="207"/>
            <ac:spMkLst>
              <pc:docMk/>
              <pc:sldMasterMk cId="306822565" sldId="2147483648"/>
              <pc:sldLayoutMk cId="3013274392" sldId="2147483658"/>
              <ac:spMk id="2" creationId="{B4600D8C-AA8C-EA2C-7606-F17F7B157D7F}"/>
            </ac:spMkLst>
          </pc:spChg>
          <pc:spChg chg="mod">
            <ac:chgData name="James Petty" userId="d2fe4e0d-5651-4d13-8a68-5a37405efc6c" providerId="ADAL" clId="{B39B79D4-5C61-4B67-A047-4218C64F33D5}" dt="2024-01-25T16:19:37.496" v="479" actId="14100"/>
            <ac:spMkLst>
              <pc:docMk/>
              <pc:sldMasterMk cId="306822565" sldId="2147483648"/>
              <pc:sldLayoutMk cId="3013274392" sldId="2147483658"/>
              <ac:spMk id="16" creationId="{5FB9C39B-02F3-4BBE-8840-6427287ABFED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2:12.232" v="617" actId="207"/>
          <pc:sldLayoutMkLst>
            <pc:docMk/>
            <pc:sldMasterMk cId="306822565" sldId="2147483648"/>
            <pc:sldLayoutMk cId="3016926916" sldId="2147483659"/>
          </pc:sldLayoutMkLst>
          <pc:spChg chg="add del mod">
            <ac:chgData name="James Petty" userId="d2fe4e0d-5651-4d13-8a68-5a37405efc6c" providerId="ADAL" clId="{B39B79D4-5C61-4B67-A047-4218C64F33D5}" dt="2024-01-25T16:17:04.502" v="410" actId="478"/>
            <ac:spMkLst>
              <pc:docMk/>
              <pc:sldMasterMk cId="306822565" sldId="2147483648"/>
              <pc:sldLayoutMk cId="3016926916" sldId="2147483659"/>
              <ac:spMk id="2" creationId="{5394248A-635B-CC17-3361-42E64A8E38BC}"/>
            </ac:spMkLst>
          </pc:spChg>
          <pc:spChg chg="add mod">
            <ac:chgData name="James Petty" userId="d2fe4e0d-5651-4d13-8a68-5a37405efc6c" providerId="ADAL" clId="{B39B79D4-5C61-4B67-A047-4218C64F33D5}" dt="2024-01-25T16:23:59.017" v="521" actId="207"/>
            <ac:spMkLst>
              <pc:docMk/>
              <pc:sldMasterMk cId="306822565" sldId="2147483648"/>
              <pc:sldLayoutMk cId="3016926916" sldId="2147483659"/>
              <ac:spMk id="3" creationId="{720E9AF0-7616-21E3-5C98-061DF965BA99}"/>
            </ac:spMkLst>
          </pc:spChg>
          <pc:spChg chg="add mod">
            <ac:chgData name="James Petty" userId="d2fe4e0d-5651-4d13-8a68-5a37405efc6c" providerId="ADAL" clId="{B39B79D4-5C61-4B67-A047-4218C64F33D5}" dt="2024-01-25T16:32:12.232" v="617" actId="207"/>
            <ac:spMkLst>
              <pc:docMk/>
              <pc:sldMasterMk cId="306822565" sldId="2147483648"/>
              <pc:sldLayoutMk cId="3016926916" sldId="2147483659"/>
              <ac:spMk id="4" creationId="{F7126D28-1710-8B0A-9FE3-780C7BDB2F0B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08.221" v="616" actId="207"/>
          <pc:sldLayoutMkLst>
            <pc:docMk/>
            <pc:sldMasterMk cId="306822565" sldId="2147483648"/>
            <pc:sldLayoutMk cId="3431890948" sldId="2147483660"/>
          </pc:sldLayoutMkLst>
          <pc:spChg chg="add mod">
            <ac:chgData name="James Petty" userId="d2fe4e0d-5651-4d13-8a68-5a37405efc6c" providerId="ADAL" clId="{B39B79D4-5C61-4B67-A047-4218C64F33D5}" dt="2024-01-25T16:32:08.221" v="616" actId="207"/>
            <ac:spMkLst>
              <pc:docMk/>
              <pc:sldMasterMk cId="306822565" sldId="2147483648"/>
              <pc:sldLayoutMk cId="3431890948" sldId="2147483660"/>
              <ac:spMk id="2" creationId="{9DC799F2-E3CE-CBB6-743F-AF3DED8F577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15.763" v="618" actId="207"/>
          <pc:sldLayoutMkLst>
            <pc:docMk/>
            <pc:sldMasterMk cId="306822565" sldId="2147483648"/>
            <pc:sldLayoutMk cId="4274588361" sldId="2147483661"/>
          </pc:sldLayoutMkLst>
          <pc:spChg chg="add mod">
            <ac:chgData name="James Petty" userId="d2fe4e0d-5651-4d13-8a68-5a37405efc6c" providerId="ADAL" clId="{B39B79D4-5C61-4B67-A047-4218C64F33D5}" dt="2024-01-25T16:24:02.378" v="522" actId="207"/>
            <ac:spMkLst>
              <pc:docMk/>
              <pc:sldMasterMk cId="306822565" sldId="2147483648"/>
              <pc:sldLayoutMk cId="4274588361" sldId="2147483661"/>
              <ac:spMk id="2" creationId="{58C236A3-B433-0AE0-6F6C-ADA9651FE5F7}"/>
            </ac:spMkLst>
          </pc:spChg>
          <pc:spChg chg="add mod">
            <ac:chgData name="James Petty" userId="d2fe4e0d-5651-4d13-8a68-5a37405efc6c" providerId="ADAL" clId="{B39B79D4-5C61-4B67-A047-4218C64F33D5}" dt="2024-01-25T16:32:15.763" v="618" actId="207"/>
            <ac:spMkLst>
              <pc:docMk/>
              <pc:sldMasterMk cId="306822565" sldId="2147483648"/>
              <pc:sldLayoutMk cId="4274588361" sldId="2147483661"/>
              <ac:spMk id="3" creationId="{179E1205-A18D-C19B-8A8D-DE6B6F8A76DF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18.768" v="619" actId="207"/>
          <pc:sldLayoutMkLst>
            <pc:docMk/>
            <pc:sldMasterMk cId="306822565" sldId="2147483648"/>
            <pc:sldLayoutMk cId="1632391298" sldId="2147483662"/>
          </pc:sldLayoutMkLst>
          <pc:spChg chg="add mod">
            <ac:chgData name="James Petty" userId="d2fe4e0d-5651-4d13-8a68-5a37405efc6c" providerId="ADAL" clId="{B39B79D4-5C61-4B67-A047-4218C64F33D5}" dt="2024-01-25T16:24:06.148" v="523" actId="207"/>
            <ac:spMkLst>
              <pc:docMk/>
              <pc:sldMasterMk cId="306822565" sldId="2147483648"/>
              <pc:sldLayoutMk cId="1632391298" sldId="2147483662"/>
              <ac:spMk id="2" creationId="{ED2D6CE0-6ED7-9932-A25D-6C78B96C04D1}"/>
            </ac:spMkLst>
          </pc:spChg>
          <pc:spChg chg="add mod">
            <ac:chgData name="James Petty" userId="d2fe4e0d-5651-4d13-8a68-5a37405efc6c" providerId="ADAL" clId="{B39B79D4-5C61-4B67-A047-4218C64F33D5}" dt="2024-01-25T16:32:18.768" v="619" actId="207"/>
            <ac:spMkLst>
              <pc:docMk/>
              <pc:sldMasterMk cId="306822565" sldId="2147483648"/>
              <pc:sldLayoutMk cId="1632391298" sldId="2147483662"/>
              <ac:spMk id="3" creationId="{B67DA887-9F84-22FB-B421-0661EAAC2FB9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23.877" v="620" actId="207"/>
          <pc:sldLayoutMkLst>
            <pc:docMk/>
            <pc:sldMasterMk cId="306822565" sldId="2147483648"/>
            <pc:sldLayoutMk cId="1734433434" sldId="2147483663"/>
          </pc:sldLayoutMkLst>
          <pc:spChg chg="add mod">
            <ac:chgData name="James Petty" userId="d2fe4e0d-5651-4d13-8a68-5a37405efc6c" providerId="ADAL" clId="{B39B79D4-5C61-4B67-A047-4218C64F33D5}" dt="2024-01-25T16:32:23.877" v="620" actId="207"/>
            <ac:spMkLst>
              <pc:docMk/>
              <pc:sldMasterMk cId="306822565" sldId="2147483648"/>
              <pc:sldLayoutMk cId="1734433434" sldId="2147483663"/>
              <ac:spMk id="2" creationId="{3018D256-3379-1261-2756-0E03D91FD6A0}"/>
            </ac:spMkLst>
          </pc:spChg>
        </pc:sldLayoutChg>
        <pc:sldLayoutChg chg="addSp delSp modSp new mod">
          <pc:chgData name="James Petty" userId="d2fe4e0d-5651-4d13-8a68-5a37405efc6c" providerId="ADAL" clId="{B39B79D4-5C61-4B67-A047-4218C64F33D5}" dt="2024-01-25T16:34:55.170" v="622" actId="113"/>
          <pc:sldLayoutMkLst>
            <pc:docMk/>
            <pc:sldMasterMk cId="306822565" sldId="2147483648"/>
            <pc:sldLayoutMk cId="448844757" sldId="2147483664"/>
          </pc:sldLayoutMkLst>
          <pc:spChg chg="del mod">
            <ac:chgData name="James Petty" userId="d2fe4e0d-5651-4d13-8a68-5a37405efc6c" providerId="ADAL" clId="{B39B79D4-5C61-4B67-A047-4218C64F33D5}" dt="2024-01-25T16:18:04.966" v="433" actId="478"/>
            <ac:spMkLst>
              <pc:docMk/>
              <pc:sldMasterMk cId="306822565" sldId="2147483648"/>
              <pc:sldLayoutMk cId="448844757" sldId="2147483664"/>
              <ac:spMk id="2" creationId="{588F8166-ED4F-44C5-C55C-46E73FB3D9E0}"/>
            </ac:spMkLst>
          </pc:spChg>
          <pc:spChg chg="add del mod">
            <ac:chgData name="James Petty" userId="d2fe4e0d-5651-4d13-8a68-5a37405efc6c" providerId="ADAL" clId="{B39B79D4-5C61-4B67-A047-4218C64F33D5}" dt="2024-01-25T16:15:47.369" v="390" actId="478"/>
            <ac:spMkLst>
              <pc:docMk/>
              <pc:sldMasterMk cId="306822565" sldId="2147483648"/>
              <pc:sldLayoutMk cId="448844757" sldId="2147483664"/>
              <ac:spMk id="3" creationId="{050DA938-2E41-13F5-ED9C-D83185A0961C}"/>
            </ac:spMkLst>
          </pc:spChg>
          <pc:spChg chg="add del">
            <ac:chgData name="James Petty" userId="d2fe4e0d-5651-4d13-8a68-5a37405efc6c" providerId="ADAL" clId="{B39B79D4-5C61-4B67-A047-4218C64F33D5}" dt="2024-01-25T16:15:54.214" v="391" actId="11529"/>
            <ac:spMkLst>
              <pc:docMk/>
              <pc:sldMasterMk cId="306822565" sldId="2147483648"/>
              <pc:sldLayoutMk cId="448844757" sldId="2147483664"/>
              <ac:spMk id="4" creationId="{DB59E319-AF25-B32D-E052-633408373140}"/>
            </ac:spMkLst>
          </pc:spChg>
          <pc:spChg chg="add mod">
            <ac:chgData name="James Petty" userId="d2fe4e0d-5651-4d13-8a68-5a37405efc6c" providerId="ADAL" clId="{B39B79D4-5C61-4B67-A047-4218C64F33D5}" dt="2024-01-25T16:21:22.222" v="502" actId="207"/>
            <ac:spMkLst>
              <pc:docMk/>
              <pc:sldMasterMk cId="306822565" sldId="2147483648"/>
              <pc:sldLayoutMk cId="448844757" sldId="2147483664"/>
              <ac:spMk id="5" creationId="{63F29BCF-C1AD-D2CE-316E-E61C94A28046}"/>
            </ac:spMkLst>
          </pc:spChg>
          <pc:spChg chg="add del">
            <ac:chgData name="James Petty" userId="d2fe4e0d-5651-4d13-8a68-5a37405efc6c" providerId="ADAL" clId="{B39B79D4-5C61-4B67-A047-4218C64F33D5}" dt="2024-01-25T16:18:27.344" v="434" actId="11529"/>
            <ac:spMkLst>
              <pc:docMk/>
              <pc:sldMasterMk cId="306822565" sldId="2147483648"/>
              <pc:sldLayoutMk cId="448844757" sldId="2147483664"/>
              <ac:spMk id="6" creationId="{D1E9EFDE-EDBF-4B30-5C61-574401B287E5}"/>
            </ac:spMkLst>
          </pc:spChg>
          <pc:spChg chg="add del mod">
            <ac:chgData name="James Petty" userId="d2fe4e0d-5651-4d13-8a68-5a37405efc6c" providerId="ADAL" clId="{B39B79D4-5C61-4B67-A047-4218C64F33D5}" dt="2024-01-25T16:18:30.548" v="435" actId="478"/>
            <ac:spMkLst>
              <pc:docMk/>
              <pc:sldMasterMk cId="306822565" sldId="2147483648"/>
              <pc:sldLayoutMk cId="448844757" sldId="2147483664"/>
              <ac:spMk id="7" creationId="{433DCF89-BE03-D724-5DE0-EE2A6D23DF0D}"/>
            </ac:spMkLst>
          </pc:spChg>
          <pc:spChg chg="add del mod">
            <ac:chgData name="James Petty" userId="d2fe4e0d-5651-4d13-8a68-5a37405efc6c" providerId="ADAL" clId="{B39B79D4-5C61-4B67-A047-4218C64F33D5}" dt="2024-01-25T16:24:16.443" v="525" actId="478"/>
            <ac:spMkLst>
              <pc:docMk/>
              <pc:sldMasterMk cId="306822565" sldId="2147483648"/>
              <pc:sldLayoutMk cId="448844757" sldId="2147483664"/>
              <ac:spMk id="8" creationId="{0C7A8B70-3F1C-9AAF-B408-F3D2D54D54B1}"/>
            </ac:spMkLst>
          </pc:spChg>
          <pc:spChg chg="add del mod">
            <ac:chgData name="James Petty" userId="d2fe4e0d-5651-4d13-8a68-5a37405efc6c" providerId="ADAL" clId="{B39B79D4-5C61-4B67-A047-4218C64F33D5}" dt="2024-01-25T16:26:57.195" v="534" actId="478"/>
            <ac:spMkLst>
              <pc:docMk/>
              <pc:sldMasterMk cId="306822565" sldId="2147483648"/>
              <pc:sldLayoutMk cId="448844757" sldId="2147483664"/>
              <ac:spMk id="9" creationId="{D3CF5C5D-59EF-5BDA-240B-A5524CF94220}"/>
            </ac:spMkLst>
          </pc:spChg>
          <pc:spChg chg="add mod">
            <ac:chgData name="James Petty" userId="d2fe4e0d-5651-4d13-8a68-5a37405efc6c" providerId="ADAL" clId="{B39B79D4-5C61-4B67-A047-4218C64F33D5}" dt="2024-01-25T16:34:55.170" v="622" actId="113"/>
            <ac:spMkLst>
              <pc:docMk/>
              <pc:sldMasterMk cId="306822565" sldId="2147483648"/>
              <pc:sldLayoutMk cId="448844757" sldId="2147483664"/>
              <ac:spMk id="10" creationId="{F35E6322-336D-EE32-D30A-D2DF0148FF61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nskingdom.co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 use libraries like </a:t>
            </a:r>
            <a:r>
              <a:rPr lang="en-US" dirty="0" err="1"/>
              <a:t>PlatyPS</a:t>
            </a:r>
            <a:r>
              <a:rPr lang="en-US" dirty="0"/>
              <a:t> to generate external documentation.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9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Spellcheck can be especially important in highly visible open-source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77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Only certain people should </a:t>
            </a:r>
            <a:r>
              <a:rPr lang="en-US"/>
              <a:t>be allowed </a:t>
            </a:r>
            <a:r>
              <a:rPr lang="en-US" dirty="0"/>
              <a:t>to publish </a:t>
            </a:r>
            <a:r>
              <a:rPr lang="en-US"/>
              <a:t>new 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1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 love checklists because it means I can automate them.</a:t>
            </a:r>
          </a:p>
          <a:p>
            <a:r>
              <a:rPr lang="en-US" dirty="0"/>
              <a:t>- Not everything can be automated or enforced with a script though, or it doesn’t necessarily lead us to best practices.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89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Source control should be table stakes; allows you to see who made what changes when and why, and easily rollback if there are issues.</a:t>
            </a:r>
          </a:p>
          <a:p>
            <a:r>
              <a:rPr lang="en-US" dirty="0"/>
              <a:t>- Creating a git repo for every little script can be a lot of overhead, so create a General Scripts dumping ground repo, and move scripts into their own repo as they grow.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60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you forget to push your code up, it only exists on your local machine</a:t>
            </a:r>
          </a:p>
          <a:p>
            <a:r>
              <a:rPr lang="en-US" dirty="0"/>
              <a:t>- What if your hard drive dies, or your colleague wants to make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6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Accidentally manually publish a feature branch instead of the main branch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24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Consistency and repeatability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Logging (persisted)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Visibility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Security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Auditing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Notifications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just for deployments; can be useful for other things like </a:t>
            </a:r>
            <a:r>
              <a:rPr lang="en-US" dirty="0" err="1"/>
              <a:t>cron</a:t>
            </a:r>
            <a:r>
              <a:rPr lang="en-US" dirty="0"/>
              <a:t> jobs or manually ran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84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Manually publishing scripts is like requiring your team to see a Magic Eye image</a:t>
            </a:r>
          </a:p>
          <a:p>
            <a:r>
              <a:rPr lang="en-US" dirty="0"/>
              <a:t>  - Not everyone can figure out how to do it</a:t>
            </a:r>
          </a:p>
          <a:p>
            <a:r>
              <a:rPr lang="en-US" dirty="0"/>
              <a:t>  - Even if they can, it often takes them a while (install dependencies,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32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Pipelines have their own drawbacks:</a:t>
            </a:r>
          </a:p>
          <a:p>
            <a:r>
              <a:rPr lang="en-US" dirty="0"/>
              <a:t>  - Sometimes MS updates their cloud agents and breaks something you depend on.</a:t>
            </a:r>
          </a:p>
          <a:p>
            <a:r>
              <a:rPr lang="en-US" dirty="0"/>
              <a:t>  - Actions sometimes get updated or deprecated and break your pipeline.</a:t>
            </a:r>
          </a:p>
          <a:p>
            <a:r>
              <a:rPr lang="en-US" dirty="0"/>
              <a:t>  - Email notifications for pipelines that were never approved after they expire.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68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@deadlydog</a:t>
            </a:r>
          </a:p>
          <a:p>
            <a:r>
              <a:rPr lang="en-US" dirty="0"/>
              <a:t>- Individual Contributor at iQmetrix</a:t>
            </a:r>
          </a:p>
          <a:p>
            <a:r>
              <a:rPr lang="en-US" dirty="0"/>
              <a:t>- Writing software for over 2 decades</a:t>
            </a:r>
          </a:p>
          <a:p>
            <a:r>
              <a:rPr lang="en-US" dirty="0"/>
              <a:t>- Blogging for over a decade: </a:t>
            </a:r>
            <a:r>
              <a:rPr lang="en-US" dirty="0">
                <a:hlinkClick r:id="rId3"/>
              </a:rPr>
              <a:t>https://blog.danskingdom.com</a:t>
            </a:r>
            <a:r>
              <a:rPr lang="en-US" dirty="0"/>
              <a:t> </a:t>
            </a:r>
          </a:p>
          <a:p>
            <a:r>
              <a:rPr lang="en-US" dirty="0"/>
              <a:t>- Passionate about automation and developer productivity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8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what my blog looks like now</a:t>
            </a:r>
          </a:p>
          <a:p>
            <a:r>
              <a:rPr lang="en-US" dirty="0"/>
              <a:t>- and before 2020</a:t>
            </a:r>
          </a:p>
          <a:p>
            <a:r>
              <a:rPr lang="en-US" dirty="0"/>
              <a:t>- If either look familiar, then you’ve likely visited my blog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3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Install the module with a single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- Don’t have to worry about where the script is stored. No tracking down a file share, GitHub gist, git repository, etc.</a:t>
            </a:r>
          </a:p>
          <a:p>
            <a:r>
              <a:rPr lang="en-US" dirty="0"/>
              <a:t>- Update to the latest version with a single command</a:t>
            </a:r>
          </a:p>
          <a:p>
            <a:r>
              <a:rPr lang="en-US" dirty="0"/>
              <a:t>  - Don’t have to inspect script contents to ensure you have the latest version</a:t>
            </a:r>
          </a:p>
          <a:p>
            <a:r>
              <a:rPr lang="en-US" dirty="0"/>
              <a:t>- Call the cmdlets without worrying about where the script’s file path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2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C8098-084D-3A69-80C0-4D7EEB453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72AF9-097B-C1BF-6675-5EA01B869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AADB7-5F67-1BF8-C2F0-67A5654DE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Modules have a bit of extra overhead, like the manifest file.</a:t>
            </a:r>
          </a:p>
          <a:p>
            <a:r>
              <a:rPr lang="en-US" dirty="0"/>
              <a:t>Good candidates for converting scripts to modules:</a:t>
            </a:r>
          </a:p>
          <a:p>
            <a:r>
              <a:rPr lang="en-US" dirty="0"/>
              <a:t>- Scripts that you find yourself and your team using all of the time or commonly sharing with others</a:t>
            </a:r>
          </a:p>
          <a:p>
            <a:r>
              <a:rPr lang="en-US" dirty="0"/>
              <a:t>- Scripts that are made up of many different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8DC7B-AB50-430F-BA54-7122CBBD90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1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update the version number in the module manifest .psd1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10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Someone files a bug for a use case you know you wrote a test for….. Oh, I forgot to run the tests before publishing the new version *facepalm*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70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Ideally you store the API key (or user credentials) in a key vault or password manager to share with team members; very likely it ends up in a local txt file on their machines or shared in plain text over Slack.</a:t>
            </a:r>
          </a:p>
          <a:p>
            <a:r>
              <a:rPr lang="en-US" dirty="0"/>
              <a:t>- Please do not store the API key in source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7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8-11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2024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gif"/><Relationship Id="rId4" Type="http://schemas.openxmlformats.org/officeDocument/2006/relationships/image" Target="../media/image3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6" y="882758"/>
            <a:ext cx="11798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72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Stop manually publishing your PowerShell modules</a:t>
            </a:r>
            <a:endParaRPr lang="en-US" sz="7200" b="1" dirty="0">
              <a:gradFill flip="none" rotWithShape="1"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  <a:tileRect/>
              </a:gra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Daniel Schroeder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3A83D-15FC-86E3-E67D-0B27149CEBD7}"/>
              </a:ext>
            </a:extLst>
          </p:cNvPr>
          <p:cNvSpPr txBox="1"/>
          <p:nvPr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1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@deadlydog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2F12A-D749-3A28-7234-84DE8492A9E9}"/>
              </a:ext>
            </a:extLst>
          </p:cNvPr>
          <p:cNvSpPr txBox="1"/>
          <p:nvPr/>
        </p:nvSpPr>
        <p:spPr>
          <a:xfrm>
            <a:off x="227246" y="2938757"/>
            <a:ext cx="11798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5400" b="1" dirty="0">
                <a:solidFill>
                  <a:srgbClr val="FFC000"/>
                </a:solidFill>
                <a:latin typeface="Space Grotesk" pitchFamily="2" charset="0"/>
                <a:cs typeface="Space Grotesk" pitchFamily="2" charset="0"/>
              </a:rPr>
              <a:t>Automate it in 2 minutes!</a:t>
            </a:r>
          </a:p>
        </p:txBody>
      </p:sp>
      <p:pic>
        <p:nvPicPr>
          <p:cNvPr id="29" name="Picture 28" descr="A blue bird with black background&#10;&#10;Description automatically generated">
            <a:extLst>
              <a:ext uri="{FF2B5EF4-FFF2-40B4-BE49-F238E27FC236}">
                <a16:creationId xmlns:a16="http://schemas.microsoft.com/office/drawing/2014/main" id="{D696F39C-935C-CEE1-18F8-7198B0556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09" y="4756600"/>
            <a:ext cx="422043" cy="3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6B880-5B9B-761C-9A18-C88A75FCF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93EAF7-78C3-6872-C51F-9E0FFEEE2AF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version number</a:t>
            </a:r>
          </a:p>
        </p:txBody>
      </p:sp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4F94C3AF-B7AE-7CB0-44AD-4D64C8714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13" y="1710228"/>
            <a:ext cx="5814573" cy="44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42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A82D2-5CDA-E592-05D5-1DB9D3FF8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9C6EE-ABC9-D187-A013-DE4C242B67A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tests</a:t>
            </a:r>
          </a:p>
        </p:txBody>
      </p:sp>
      <p:pic>
        <p:nvPicPr>
          <p:cNvPr id="3" name="Picture 2" descr="A person with a mustache and a hand on his head&#10;&#10;Description automatically generated">
            <a:extLst>
              <a:ext uri="{FF2B5EF4-FFF2-40B4-BE49-F238E27FC236}">
                <a16:creationId xmlns:a16="http://schemas.microsoft.com/office/drawing/2014/main" id="{8C80C8EF-9267-4C4D-5599-F31A18C66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057" y="1710228"/>
            <a:ext cx="7721885" cy="43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A980-2A94-6535-538B-F5023AE12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A15536-5EB6-A202-F33F-8F8351B9BEA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Oops, only I have the API key</a:t>
            </a:r>
          </a:p>
        </p:txBody>
      </p:sp>
      <p:pic>
        <p:nvPicPr>
          <p:cNvPr id="3" name="Picture 2" descr="A person holding cards and a can of beer&#10;&#10;Description automatically generated">
            <a:extLst>
              <a:ext uri="{FF2B5EF4-FFF2-40B4-BE49-F238E27FC236}">
                <a16:creationId xmlns:a16="http://schemas.microsoft.com/office/drawing/2014/main" id="{D6F9B9C4-B5C6-3D7F-7E3C-BF25048B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51" y="1710228"/>
            <a:ext cx="5022297" cy="49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3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2687-4E72-3547-CA9E-0A0643C9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7EA222-4599-73AE-47B5-12CE1496D70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Time for deployment instructions</a:t>
            </a:r>
          </a:p>
        </p:txBody>
      </p:sp>
      <p:pic>
        <p:nvPicPr>
          <p:cNvPr id="3" name="Picture 2" descr="A cartoon of a person holding a paper and a dog&#10;&#10;Description automatically generated">
            <a:extLst>
              <a:ext uri="{FF2B5EF4-FFF2-40B4-BE49-F238E27FC236}">
                <a16:creationId xmlns:a16="http://schemas.microsoft.com/office/drawing/2014/main" id="{5BB446DD-FD71-3F95-56DF-EBE6E5DD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411" y="1710228"/>
            <a:ext cx="3867888" cy="5070297"/>
          </a:xfrm>
          <a:prstGeom prst="rect">
            <a:avLst/>
          </a:prstGeom>
        </p:spPr>
      </p:pic>
      <p:pic>
        <p:nvPicPr>
          <p:cNvPr id="7" name="Picture 6" descr="A hammer stuck in a box&#10;&#10;Description automatically generated">
            <a:extLst>
              <a:ext uri="{FF2B5EF4-FFF2-40B4-BE49-F238E27FC236}">
                <a16:creationId xmlns:a16="http://schemas.microsoft.com/office/drawing/2014/main" id="{68A9C978-D113-46D5-EEA3-1BBF2237F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739" y="1710228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01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EBC34-98AB-F658-83CE-3F8AF4356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E2AD65-B053-8E79-539B-01648C8662E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Regenerate documentation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34036E32-657C-215B-3638-D03B050CE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65" y="1710228"/>
            <a:ext cx="6619269" cy="48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9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49B35-396F-AA18-187B-0B8F59EED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99EF3B-4EA5-94A2-3592-4315910F9CF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Spellcheck code and docs</a:t>
            </a:r>
          </a:p>
        </p:txBody>
      </p:sp>
      <p:pic>
        <p:nvPicPr>
          <p:cNvPr id="3" name="Picture 2" descr="A person wearing glasses and a red jacket&#10;&#10;Description automatically generated">
            <a:extLst>
              <a:ext uri="{FF2B5EF4-FFF2-40B4-BE49-F238E27FC236}">
                <a16:creationId xmlns:a16="http://schemas.microsoft.com/office/drawing/2014/main" id="{876BA4CE-9ECC-8FDA-6715-0D9EF41D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209" y="1710228"/>
            <a:ext cx="7421581" cy="49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82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EB60E-79B9-F0CA-A888-F95CB72DE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28174D-24DD-7D8E-4D6C-66B2AC352CFC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restrict access</a:t>
            </a:r>
          </a:p>
        </p:txBody>
      </p:sp>
      <p:pic>
        <p:nvPicPr>
          <p:cNvPr id="3" name="Picture 2" descr="A person with a face on his head&#10;&#10;Description automatically generated">
            <a:extLst>
              <a:ext uri="{FF2B5EF4-FFF2-40B4-BE49-F238E27FC236}">
                <a16:creationId xmlns:a16="http://schemas.microsoft.com/office/drawing/2014/main" id="{E7A66F3B-EDDE-1E3B-CBED-5A93530C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896" y="1893868"/>
            <a:ext cx="7224617" cy="4661043"/>
          </a:xfrm>
          <a:prstGeom prst="rect">
            <a:avLst/>
          </a:prstGeom>
        </p:spPr>
      </p:pic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528B6214-6444-4C27-95BA-43FFC05D0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4" y="2190053"/>
            <a:ext cx="4282507" cy="3166089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9025BAC-331B-4EBF-85F1-0E81FA065A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97" y="2575184"/>
            <a:ext cx="2414927" cy="12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A113C-37A0-CA57-5D0E-5D7B47B7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7925FA-610D-DD3F-BA65-D904EE554B4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Notifications</a:t>
            </a:r>
          </a:p>
        </p:txBody>
      </p:sp>
      <p:pic>
        <p:nvPicPr>
          <p:cNvPr id="3" name="Picture 2" descr="A toy story character next to a person&#10;&#10;Description automatically generated">
            <a:extLst>
              <a:ext uri="{FF2B5EF4-FFF2-40B4-BE49-F238E27FC236}">
                <a16:creationId xmlns:a16="http://schemas.microsoft.com/office/drawing/2014/main" id="{16FAA753-7322-4602-C113-A58D8062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04" y="1710228"/>
            <a:ext cx="8828635" cy="4741943"/>
          </a:xfrm>
          <a:prstGeom prst="rect">
            <a:avLst/>
          </a:prstGeom>
        </p:spPr>
      </p:pic>
      <p:pic>
        <p:nvPicPr>
          <p:cNvPr id="9" name="Picture 8" descr="A black and white line art of an envelope with a paper&#10;&#10;Description automatically generated">
            <a:extLst>
              <a:ext uri="{FF2B5EF4-FFF2-40B4-BE49-F238E27FC236}">
                <a16:creationId xmlns:a16="http://schemas.microsoft.com/office/drawing/2014/main" id="{8890333D-C699-C721-1BE2-807D17D13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98" y="1957714"/>
            <a:ext cx="2247211" cy="1686706"/>
          </a:xfrm>
          <a:prstGeom prst="rect">
            <a:avLst/>
          </a:prstGeom>
        </p:spPr>
      </p:pic>
      <p:pic>
        <p:nvPicPr>
          <p:cNvPr id="11" name="Picture 10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DF59C106-EE00-501E-CB33-BB50C82D7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123" y="1294729"/>
            <a:ext cx="1686706" cy="1686706"/>
          </a:xfrm>
          <a:prstGeom prst="rect">
            <a:avLst/>
          </a:prstGeom>
        </p:spPr>
      </p:pic>
      <p:pic>
        <p:nvPicPr>
          <p:cNvPr id="13" name="Picture 12" descr="A logo of a company&#10;&#10;Description automatically generated">
            <a:extLst>
              <a:ext uri="{FF2B5EF4-FFF2-40B4-BE49-F238E27FC236}">
                <a16:creationId xmlns:a16="http://schemas.microsoft.com/office/drawing/2014/main" id="{0CDE6B8C-E541-9A53-7CDC-8EA431E1B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760024" y="3827124"/>
            <a:ext cx="2049098" cy="1905856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2D6CFC-AAFA-CF9B-F010-CFFD12ADD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4959" y="3966237"/>
            <a:ext cx="1766743" cy="1766743"/>
          </a:xfrm>
          <a:prstGeom prst="rect">
            <a:avLst/>
          </a:prstGeom>
        </p:spPr>
      </p:pic>
      <p:pic>
        <p:nvPicPr>
          <p:cNvPr id="17" name="Picture 1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7906FC64-7CF2-C49C-9F67-FFCA76E08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3580" y="2918230"/>
            <a:ext cx="2096013" cy="209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35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595E5-6FF5-7F1F-940E-5C397277E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3F850-53E6-42EF-4016-52890F4491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70A53-241C-FEB5-409C-C09CC306030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Tag commit with the version</a:t>
            </a:r>
          </a:p>
        </p:txBody>
      </p:sp>
    </p:spTree>
    <p:extLst>
      <p:ext uri="{BB962C8B-B14F-4D97-AF65-F5344CB8AC3E}">
        <p14:creationId xmlns:p14="http://schemas.microsoft.com/office/powerpoint/2010/main" val="2795342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0ECA4-9306-9EC4-7D73-D78A525FA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09230-2151-E1FD-9E22-11FDCFC39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A654A9-FDC4-AB07-CA25-636D715BF70C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13093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3069A7B-45CB-4A6A-C1D3-D70E7934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77" y="118611"/>
            <a:ext cx="9205645" cy="599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97FF4-7D47-52D5-6D79-053CC2A22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25FCB-276F-8FF0-B04D-A949F3D1C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21E964-D6EB-F2C7-99B9-B9FA96D0F9F1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54675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93B5-247C-8C9E-DD6E-EDD0E8140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B926C-574D-3189-369A-CE06876FB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PS&gt;</a:t>
            </a:r>
            <a:r>
              <a:rPr lang="en-US" sz="3200" dirty="0">
                <a:solidFill>
                  <a:srgbClr val="FFC000"/>
                </a:solidFill>
              </a:rPr>
              <a:t> See-</a:t>
            </a:r>
            <a:r>
              <a:rPr lang="en-US" sz="3200" dirty="0" err="1">
                <a:solidFill>
                  <a:srgbClr val="FFC000"/>
                </a:solidFill>
              </a:rPr>
              <a:t>CheckList</a:t>
            </a:r>
            <a:r>
              <a:rPr lang="en-US" sz="3200" dirty="0">
                <a:solidFill>
                  <a:srgbClr val="FFC000"/>
                </a:solidFill>
              </a:rPr>
              <a:t> | Write-</a:t>
            </a:r>
            <a:r>
              <a:rPr lang="en-US" sz="3200" dirty="0" err="1">
                <a:solidFill>
                  <a:srgbClr val="FFC000"/>
                </a:solidFill>
              </a:rPr>
              <a:t>AutomationScript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CFE25-0048-8902-068A-B32598B2B64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Let’s write a deployment script!</a:t>
            </a:r>
          </a:p>
        </p:txBody>
      </p:sp>
      <p:pic>
        <p:nvPicPr>
          <p:cNvPr id="3" name="Picture 2" descr="A cartoon of a person in a garment&#10;&#10;Description automatically generated">
            <a:extLst>
              <a:ext uri="{FF2B5EF4-FFF2-40B4-BE49-F238E27FC236}">
                <a16:creationId xmlns:a16="http://schemas.microsoft.com/office/drawing/2014/main" id="{045733C3-0518-1EFB-5766-C00129673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773" y="1832831"/>
            <a:ext cx="27876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35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2F13-A049-B1D0-047F-3C95D5648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A18D79-FDCC-4EF6-E26F-796945232E9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Don’t forget code reviews</a:t>
            </a:r>
          </a:p>
        </p:txBody>
      </p:sp>
      <p:pic>
        <p:nvPicPr>
          <p:cNvPr id="3" name="Picture 2" descr="A picture containing text, cat, orange, domestic cat&#10;&#10;Description automatically generated">
            <a:extLst>
              <a:ext uri="{FF2B5EF4-FFF2-40B4-BE49-F238E27FC236}">
                <a16:creationId xmlns:a16="http://schemas.microsoft.com/office/drawing/2014/main" id="{2B5DF6D1-B647-4D5A-B894-8C19882ED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03" y="1710228"/>
            <a:ext cx="6135194" cy="501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81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74834-6AED-AA36-A67B-C34D74727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70F780-EE21-B803-76FB-816B7E46D65B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And source control</a:t>
            </a:r>
          </a:p>
        </p:txBody>
      </p:sp>
      <p:pic>
        <p:nvPicPr>
          <p:cNvPr id="7" name="Picture 6" descr="A cartoon of two people standing next to a easel&#10;&#10;Description automatically generated">
            <a:extLst>
              <a:ext uri="{FF2B5EF4-FFF2-40B4-BE49-F238E27FC236}">
                <a16:creationId xmlns:a16="http://schemas.microsoft.com/office/drawing/2014/main" id="{F1269379-571C-6ECE-BE60-05E4AF61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446" y="1710228"/>
            <a:ext cx="5113107" cy="50278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47AC65-BA9F-6844-38F4-02F229C1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396" y="238125"/>
            <a:ext cx="44481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2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1E46C-69D7-9627-17E7-EE4790D4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3C2DA-A543-F6C9-E825-F755D08832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push your code up</a:t>
            </a:r>
          </a:p>
        </p:txBody>
      </p:sp>
      <p:pic>
        <p:nvPicPr>
          <p:cNvPr id="3" name="Picture 2" descr="A sign with text and symbols&#10;&#10;Description automatically generated">
            <a:extLst>
              <a:ext uri="{FF2B5EF4-FFF2-40B4-BE49-F238E27FC236}">
                <a16:creationId xmlns:a16="http://schemas.microsoft.com/office/drawing/2014/main" id="{312824D0-DE1C-CE9C-3E1F-27F0716EB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999" y="1710228"/>
            <a:ext cx="7174001" cy="50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3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F068A-E932-B1A6-8DB9-94A6F90FB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EB1EC6-493A-C17F-E433-0F370DAE4265}"/>
              </a:ext>
            </a:extLst>
          </p:cNvPr>
          <p:cNvSpPr txBox="1"/>
          <p:nvPr/>
        </p:nvSpPr>
        <p:spPr>
          <a:xfrm>
            <a:off x="1411586" y="879231"/>
            <a:ext cx="4352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 the main branch</a:t>
            </a:r>
          </a:p>
        </p:txBody>
      </p:sp>
      <p:pic>
        <p:nvPicPr>
          <p:cNvPr id="3" name="Picture 2" descr="A person and person in a car&#10;&#10;Description automatically generated">
            <a:extLst>
              <a:ext uri="{FF2B5EF4-FFF2-40B4-BE49-F238E27FC236}">
                <a16:creationId xmlns:a16="http://schemas.microsoft.com/office/drawing/2014/main" id="{EE6C45A0-E844-80A3-4DD8-BE8558CA3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802" y="248720"/>
            <a:ext cx="5239820" cy="64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77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B9572-4383-F8F1-BDD3-B5497B05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E89D87-5C71-8608-3C1E-416709B450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EBC26-6018-B8AF-990B-2E242BF530F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Get approval</a:t>
            </a:r>
          </a:p>
        </p:txBody>
      </p:sp>
    </p:spTree>
    <p:extLst>
      <p:ext uri="{BB962C8B-B14F-4D97-AF65-F5344CB8AC3E}">
        <p14:creationId xmlns:p14="http://schemas.microsoft.com/office/powerpoint/2010/main" val="1880582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5D12D-642D-BF08-653B-76263F7FD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7EE32-F7A2-BB18-8D25-E210189B02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B387C-61AD-5132-39DB-B220D4AFE1F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86465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4D756-C6F5-F6A7-CEA9-D7EA109DF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A25FA-3E0F-D7EE-419F-2B78369171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Separate the deployer from the code writer for audits (PCI, SOC, etc.)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CE5C8-309D-E57A-7F1D-BCD8B471C12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9660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C30A5-85DC-B338-3BA3-9DC6157E3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5A79F-8CD4-2FF2-37FE-2229F389AF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39D17-1E3C-050A-07CE-F310676D8671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5744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99C14-7814-FF2B-2BDC-01C3A6C29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AA286-9FE6-8AE3-CE62-106FD9CE0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433" y="2283221"/>
            <a:ext cx="5825448" cy="29486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iQmetrix’s purpose is to Create Great Experiences.</a:t>
            </a:r>
            <a:r>
              <a:rPr lang="en-US" dirty="0"/>
              <a:t> We aim to enrich the lives of our employees, our partners, our clients, and their customers by enabling a wireless retail experience that’s as human as our fundamental need for connection.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CB1D3-A72A-ACDF-6684-533C684EF2C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 iQmetrix</a:t>
            </a:r>
          </a:p>
        </p:txBody>
      </p:sp>
      <p:pic>
        <p:nvPicPr>
          <p:cNvPr id="3" name="Picture 2" descr="A blue logo with white text&#10;&#10;Description automatically generated">
            <a:extLst>
              <a:ext uri="{FF2B5EF4-FFF2-40B4-BE49-F238E27FC236}">
                <a16:creationId xmlns:a16="http://schemas.microsoft.com/office/drawing/2014/main" id="{C151A8A8-AB81-2E22-C5EF-07EFB406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881" y="1789167"/>
            <a:ext cx="5437643" cy="36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64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4E055-3047-3C1F-2F12-34989E31A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68FC1-9A80-CD8D-6243-78D0731B2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Forces good practices:</a:t>
            </a:r>
          </a:p>
          <a:p>
            <a:pPr lvl="1"/>
            <a:r>
              <a:rPr lang="en-US" sz="2800" dirty="0"/>
              <a:t>Version control</a:t>
            </a:r>
          </a:p>
          <a:p>
            <a:pPr lvl="1"/>
            <a:r>
              <a:rPr lang="en-US" sz="2800" dirty="0"/>
              <a:t>Enables branch policies for code reviews</a:t>
            </a:r>
          </a:p>
          <a:p>
            <a:pPr lvl="1"/>
            <a:r>
              <a:rPr lang="en-US" sz="2800" dirty="0"/>
              <a:t>Only push from the main branch by default</a:t>
            </a:r>
          </a:p>
          <a:p>
            <a:pPr lvl="1"/>
            <a:r>
              <a:rPr lang="en-US" sz="2800" dirty="0"/>
              <a:t>Code must be pushed to remote repo</a:t>
            </a:r>
          </a:p>
          <a:p>
            <a:r>
              <a:rPr lang="en-US" sz="3200" dirty="0"/>
              <a:t>Pit of success</a:t>
            </a:r>
          </a:p>
          <a:p>
            <a:pPr lvl="1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B496B-2C54-254B-EF07-E2BADF60102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pipelines</a:t>
            </a:r>
          </a:p>
        </p:txBody>
      </p:sp>
    </p:spTree>
    <p:extLst>
      <p:ext uri="{BB962C8B-B14F-4D97-AF65-F5344CB8AC3E}">
        <p14:creationId xmlns:p14="http://schemas.microsoft.com/office/powerpoint/2010/main" val="1900730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a pipeline?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F26D3C-F264-4849-B07E-CC267A3A7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8" y="1748762"/>
            <a:ext cx="3623651" cy="2243213"/>
          </a:xfrm>
          <a:prstGeom prst="rect">
            <a:avLst/>
          </a:prstGeom>
        </p:spPr>
      </p:pic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F9CFC1EC-58FF-457C-8E4E-0A1F709A8F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37" y="4131229"/>
            <a:ext cx="3163006" cy="210735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DAA085A-2980-4B3C-AB8A-EB86415CE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031" y="1748762"/>
            <a:ext cx="3646112" cy="2243213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F366CD3E-9223-4564-9C3C-B22EBDE42B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59" y="4131228"/>
            <a:ext cx="4023127" cy="210735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4624E5-7505-4AD1-9025-8A8AD4E98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07" y="1732460"/>
            <a:ext cx="2151110" cy="23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8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EE5C-9D6F-6154-6B94-CD1BF5C8D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401999-1DE5-4CFE-B367-8941870183C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pipelines?</a:t>
            </a:r>
          </a:p>
        </p:txBody>
      </p:sp>
      <p:pic>
        <p:nvPicPr>
          <p:cNvPr id="3" name="Picture 2" descr="A colorful pattern of fish&#10;&#10;Description automatically generated with medium confidence">
            <a:extLst>
              <a:ext uri="{FF2B5EF4-FFF2-40B4-BE49-F238E27FC236}">
                <a16:creationId xmlns:a16="http://schemas.microsoft.com/office/drawing/2014/main" id="{399201CF-1A9B-6333-8A66-93082D165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91" y="1710228"/>
            <a:ext cx="6257818" cy="439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5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EA2EA-6CE4-5465-8CB7-17B6616B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7D349-C1EF-9A41-6B38-1D8B9964C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9E18BE-238D-A88D-D946-51434F30E52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66161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6D36B-F70D-8B88-7A31-1B7157657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A8ED37-721F-3771-CE37-A4C6A996D85A}"/>
              </a:ext>
            </a:extLst>
          </p:cNvPr>
          <p:cNvSpPr txBox="1"/>
          <p:nvPr/>
        </p:nvSpPr>
        <p:spPr>
          <a:xfrm>
            <a:off x="1411586" y="879231"/>
            <a:ext cx="7177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Testing pipelines can be…..</a:t>
            </a:r>
          </a:p>
        </p:txBody>
      </p:sp>
      <p:pic>
        <p:nvPicPr>
          <p:cNvPr id="6" name="Picture 5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7B57DEF-7B23-4A8E-8D9E-FB6291979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1624779"/>
            <a:ext cx="4762500" cy="4762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CBFB47-1D4F-44A1-B779-04A7BD0DE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228"/>
            <a:ext cx="36126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FAE55-A173-4273-9072-523EF7EEF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139" y="2787775"/>
            <a:ext cx="2949856" cy="3172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E3DC2-1643-73AE-C6CE-4A8A53E894CD}"/>
              </a:ext>
            </a:extLst>
          </p:cNvPr>
          <p:cNvSpPr txBox="1"/>
          <p:nvPr/>
        </p:nvSpPr>
        <p:spPr>
          <a:xfrm>
            <a:off x="8277781" y="879230"/>
            <a:ext cx="2861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frustrating</a:t>
            </a:r>
          </a:p>
        </p:txBody>
      </p:sp>
    </p:spTree>
    <p:extLst>
      <p:ext uri="{BB962C8B-B14F-4D97-AF65-F5344CB8AC3E}">
        <p14:creationId xmlns:p14="http://schemas.microsoft.com/office/powerpoint/2010/main" val="196850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78AB4-1519-F9EA-C911-669A706A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063E5-A745-3163-89C9-022AF21A4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Let’s publish a new module!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C84C7-CCF6-1EA9-091E-D431B728D16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44583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2C45A-1215-3307-4A2B-190591569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82B58C-FD65-CBAD-D8B8-59CFEB5FF77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Which one?</a:t>
            </a:r>
          </a:p>
        </p:txBody>
      </p:sp>
      <p:pic>
        <p:nvPicPr>
          <p:cNvPr id="2" name="Picture 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11106B9-ED4C-BE60-2EF5-A1CA9C5DD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28" y="246588"/>
            <a:ext cx="4209540" cy="63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09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8FD9-326F-95CF-5035-A98492B9D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9AC9A9-A31C-931E-B5EB-0C600E671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Not all sunshine and rainbows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1A571-8720-7881-F533-27FE035E15B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Pipelines aren’t perfect</a:t>
            </a:r>
          </a:p>
        </p:txBody>
      </p:sp>
    </p:spTree>
    <p:extLst>
      <p:ext uri="{BB962C8B-B14F-4D97-AF65-F5344CB8AC3E}">
        <p14:creationId xmlns:p14="http://schemas.microsoft.com/office/powerpoint/2010/main" val="2586065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47579-2BCE-FED2-6553-0AA3F6D3D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A90C0-8AF0-EC04-46B1-82A899340C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41E64-4675-D837-7E94-3BBBD889BE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29482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A list of all the reasons why to use pipelines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04574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About Dan</a:t>
            </a:r>
            <a:endParaRPr lang="en-US" sz="4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EF7329-3337-805F-5F20-F359F447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4" y="1710227"/>
            <a:ext cx="11749814" cy="5064085"/>
          </a:xfrm>
          <a:prstGeom prst="rect">
            <a:avLst/>
          </a:prstGeom>
        </p:spPr>
      </p:pic>
      <p:pic>
        <p:nvPicPr>
          <p:cNvPr id="7" name="Picture 6" descr="A person holding a bunch of bread&#10;&#10;Description automatically generated">
            <a:extLst>
              <a:ext uri="{FF2B5EF4-FFF2-40B4-BE49-F238E27FC236}">
                <a16:creationId xmlns:a16="http://schemas.microsoft.com/office/drawing/2014/main" id="{C7EBCD32-A347-BB7A-1E36-DBAC45D40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291" y="454217"/>
            <a:ext cx="4261769" cy="3196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82201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3363958" y="2333592"/>
            <a:ext cx="5377269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Please review this session</a:t>
            </a:r>
          </a:p>
        </p:txBody>
      </p:sp>
      <p:pic>
        <p:nvPicPr>
          <p:cNvPr id="6" name="Picture 5" descr="A qr code on a screen&#10;&#10;Description automatically generated">
            <a:extLst>
              <a:ext uri="{FF2B5EF4-FFF2-40B4-BE49-F238E27FC236}">
                <a16:creationId xmlns:a16="http://schemas.microsoft.com/office/drawing/2014/main" id="{8F760940-8BAB-7607-94F5-F5264399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15" y="3416968"/>
            <a:ext cx="2198170" cy="2930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073C81-28FB-79A8-18B9-AFBC57BD38DC}"/>
              </a:ext>
            </a:extLst>
          </p:cNvPr>
          <p:cNvSpPr txBox="1"/>
          <p:nvPr/>
        </p:nvSpPr>
        <p:spPr>
          <a:xfrm>
            <a:off x="8654453" y="3338315"/>
            <a:ext cx="308546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twitter.com/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github.com/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blog.danskingdom.com</a:t>
            </a:r>
          </a:p>
        </p:txBody>
      </p:sp>
      <p:pic>
        <p:nvPicPr>
          <p:cNvPr id="5" name="Picture 4" descr="A blue bird with black background&#10;&#10;Description automatically generated">
            <a:extLst>
              <a:ext uri="{FF2B5EF4-FFF2-40B4-BE49-F238E27FC236}">
                <a16:creationId xmlns:a16="http://schemas.microsoft.com/office/drawing/2014/main" id="{C2575A0D-5936-48E1-E3B5-E5CF9C77E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411" y="3427775"/>
            <a:ext cx="422043" cy="347156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9450F6B-D345-6875-57C0-CF5D8C8E9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411" y="3880035"/>
            <a:ext cx="432042" cy="432042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5B35F094-B54F-D99C-D781-7E063469F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766" y="4312077"/>
            <a:ext cx="654461" cy="65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764268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FD22-E98F-70CA-18D3-BF39E8651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erson taking a selfie&#10;&#10;Description automatically generated">
            <a:extLst>
              <a:ext uri="{FF2B5EF4-FFF2-40B4-BE49-F238E27FC236}">
                <a16:creationId xmlns:a16="http://schemas.microsoft.com/office/drawing/2014/main" id="{DD2F490F-415A-4E9D-A24D-1259C475564D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8" y="1174730"/>
            <a:ext cx="2270209" cy="4035928"/>
          </a:xfrm>
          <a:prstGeom prst="rect">
            <a:avLst/>
          </a:prstGeom>
        </p:spPr>
      </p:pic>
      <p:pic>
        <p:nvPicPr>
          <p:cNvPr id="3" name="Picture 2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965B3FF7-D454-4AD7-ADC8-774EC2D4D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48" y="1308294"/>
            <a:ext cx="4481348" cy="33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84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533A2-6F34-8932-F248-31AA1280D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8A05A96-02A3-4DEE-A8C7-E5CE9C1E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60" y="857250"/>
            <a:ext cx="37819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86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70BD-671B-7C56-3E87-0C764AEE1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1C9D930-DB32-4BCD-B28E-6F1931C34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55" y="1213902"/>
            <a:ext cx="4838700" cy="4676775"/>
          </a:xfrm>
          <a:prstGeom prst="rect">
            <a:avLst/>
          </a:prstGeom>
        </p:spPr>
      </p:pic>
      <p:pic>
        <p:nvPicPr>
          <p:cNvPr id="3" name="Content Placeholder 4" descr="Diagram, calendar, map&#10;&#10;Description automatically generated">
            <a:extLst>
              <a:ext uri="{FF2B5EF4-FFF2-40B4-BE49-F238E27FC236}">
                <a16:creationId xmlns:a16="http://schemas.microsoft.com/office/drawing/2014/main" id="{B4015913-31DB-42FF-8246-6A9498AE5588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856" y="865417"/>
            <a:ext cx="4020207" cy="502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0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46CD4-09DF-B23F-CBF2-F254C9DCB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1" y="132848"/>
            <a:ext cx="11658357" cy="6592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5EC2B6-0BF3-92AB-33BF-A325DE86E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9" y="277937"/>
            <a:ext cx="11762950" cy="46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6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61DF6-1B2A-0591-F9CA-BB9C2A876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EB782-B082-899C-610F-54151924D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Why use modules?</a:t>
            </a:r>
          </a:p>
          <a:p>
            <a:r>
              <a:rPr lang="en-US" sz="3200" dirty="0"/>
              <a:t>Why automate publishing?</a:t>
            </a:r>
          </a:p>
          <a:p>
            <a:r>
              <a:rPr lang="en-US" sz="3200" dirty="0"/>
              <a:t>How to automate publishing?</a:t>
            </a:r>
          </a:p>
          <a:p>
            <a:r>
              <a:rPr lang="en-US" sz="3200" dirty="0"/>
              <a:t>Demo</a:t>
            </a:r>
          </a:p>
          <a:p>
            <a:r>
              <a:rPr lang="en-US" sz="3200" dirty="0"/>
              <a:t>Wrap up</a:t>
            </a:r>
          </a:p>
          <a:p>
            <a:r>
              <a:rPr lang="en-US" sz="3200" dirty="0"/>
              <a:t>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DD03D-3200-A84E-680B-7A414D0FBEDD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9090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9A058-DC31-3135-743D-2AE18E75C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BD666-0C69-287F-8ED7-F79FAA8F4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6" y="1992194"/>
            <a:ext cx="3137706" cy="1562089"/>
          </a:xfrm>
        </p:spPr>
        <p:txBody>
          <a:bodyPr/>
          <a:lstStyle/>
          <a:p>
            <a:r>
              <a:rPr lang="en-US" sz="3200" dirty="0"/>
              <a:t>Easy to install</a:t>
            </a:r>
          </a:p>
          <a:p>
            <a:r>
              <a:rPr lang="en-US" sz="3200" dirty="0"/>
              <a:t>Easy to update</a:t>
            </a:r>
          </a:p>
          <a:p>
            <a:r>
              <a:rPr lang="en-US" sz="3200" dirty="0"/>
              <a:t>Easy to 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D1F64-1859-D24E-9D18-5F74B590727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modules?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EAF16D3-A363-BE46-AE3A-3C8713C15B3F}"/>
              </a:ext>
            </a:extLst>
          </p:cNvPr>
          <p:cNvSpPr txBox="1">
            <a:spLocks/>
          </p:cNvSpPr>
          <p:nvPr/>
        </p:nvSpPr>
        <p:spPr>
          <a:xfrm>
            <a:off x="4500082" y="1992193"/>
            <a:ext cx="6205591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Install-Module (Install-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FBBC95B-901B-75F3-EA59-3F05732E254D}"/>
              </a:ext>
            </a:extLst>
          </p:cNvPr>
          <p:cNvSpPr txBox="1">
            <a:spLocks/>
          </p:cNvSpPr>
          <p:nvPr/>
        </p:nvSpPr>
        <p:spPr>
          <a:xfrm>
            <a:off x="4500081" y="2531089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Update-Module (Update-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649615-7441-09D3-CC11-A37C29025758}"/>
              </a:ext>
            </a:extLst>
          </p:cNvPr>
          <p:cNvSpPr txBox="1">
            <a:spLocks/>
          </p:cNvSpPr>
          <p:nvPr/>
        </p:nvSpPr>
        <p:spPr>
          <a:xfrm>
            <a:off x="4500081" y="3106408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strike="sngStrike" dirty="0">
                <a:solidFill>
                  <a:srgbClr val="FFC000"/>
                </a:solidFill>
              </a:rPr>
              <a:t>&amp; C:\Some\Path\Script.ps1</a:t>
            </a:r>
          </a:p>
        </p:txBody>
      </p:sp>
    </p:spTree>
    <p:extLst>
      <p:ext uri="{BB962C8B-B14F-4D97-AF65-F5344CB8AC3E}">
        <p14:creationId xmlns:p14="http://schemas.microsoft.com/office/powerpoint/2010/main" val="349996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20EA5-FFB1-E956-E98D-6C34344D5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71C9D-52D7-FBBF-3522-AB344FAB3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1. Run commands in the terminal </a:t>
            </a:r>
          </a:p>
          <a:p>
            <a:pPr marL="0" indent="0">
              <a:buNone/>
            </a:pPr>
            <a:r>
              <a:rPr lang="en-US" sz="3200" dirty="0"/>
              <a:t>2. Put commands into a script </a:t>
            </a:r>
          </a:p>
          <a:p>
            <a:pPr marL="0" indent="0">
              <a:buNone/>
            </a:pPr>
            <a:r>
              <a:rPr lang="en-US" sz="3200" dirty="0"/>
              <a:t>3. Put Params on the script</a:t>
            </a:r>
          </a:p>
          <a:p>
            <a:pPr marL="0" indent="0">
              <a:buNone/>
            </a:pPr>
            <a:r>
              <a:rPr lang="en-US" sz="3200" dirty="0"/>
              <a:t>4. Turn the script into a module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Migrating from scripts to modules is an iterative process</a:t>
            </a:r>
          </a:p>
          <a:p>
            <a:r>
              <a:rPr lang="en-US" sz="3200" dirty="0"/>
              <a:t>Not every script needs to be a module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122A9-923B-B454-32AE-4E07030D6FD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Evolution to modules</a:t>
            </a:r>
          </a:p>
        </p:txBody>
      </p:sp>
    </p:spTree>
    <p:extLst>
      <p:ext uri="{BB962C8B-B14F-4D97-AF65-F5344CB8AC3E}">
        <p14:creationId xmlns:p14="http://schemas.microsoft.com/office/powerpoint/2010/main" val="306722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F4E3-7149-6E04-148D-B995E301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875F8-592E-DA54-AA8B-E4008B14E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Publish-Module (Publish-</a:t>
            </a:r>
            <a:r>
              <a:rPr lang="en-US" sz="3200" dirty="0" err="1"/>
              <a:t>PSResource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-Path C:\PathTo\MyModule –</a:t>
            </a:r>
            <a:r>
              <a:rPr lang="en-US" sz="2800" dirty="0" err="1"/>
              <a:t>NuGetApiKey</a:t>
            </a:r>
            <a:r>
              <a:rPr lang="en-US" sz="2800" dirty="0"/>
              <a:t> *****</a:t>
            </a:r>
          </a:p>
          <a:p>
            <a:pPr lvl="1"/>
            <a:r>
              <a:rPr lang="en-US" sz="2800" dirty="0"/>
              <a:t>-Repository </a:t>
            </a:r>
            <a:r>
              <a:rPr lang="en-US" sz="2800" dirty="0" err="1"/>
              <a:t>MyInternalPowerShellFeed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08A8F-9005-1B80-3CD9-C7B7C84024E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Publishing a module is easy</a:t>
            </a:r>
          </a:p>
        </p:txBody>
      </p:sp>
    </p:spTree>
    <p:extLst>
      <p:ext uri="{BB962C8B-B14F-4D97-AF65-F5344CB8AC3E}">
        <p14:creationId xmlns:p14="http://schemas.microsoft.com/office/powerpoint/2010/main" val="1594686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11069</TotalTime>
  <Words>989</Words>
  <Application>Microsoft Office PowerPoint</Application>
  <PresentationFormat>Widescreen</PresentationFormat>
  <Paragraphs>148</Paragraphs>
  <Slides>44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Play</vt:lpstr>
      <vt:lpstr>Play </vt:lpstr>
      <vt:lpstr>Space 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Dan Schroeder</cp:lastModifiedBy>
  <cp:revision>125</cp:revision>
  <dcterms:created xsi:type="dcterms:W3CDTF">2022-12-09T06:31:24Z</dcterms:created>
  <dcterms:modified xsi:type="dcterms:W3CDTF">2024-04-06T01:09:10Z</dcterms:modified>
  <cp:category/>
</cp:coreProperties>
</file>